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6"/>
  </p:notesMasterIdLst>
  <p:sldIdLst>
    <p:sldId id="256" r:id="rId2"/>
    <p:sldId id="259" r:id="rId3"/>
    <p:sldId id="260" r:id="rId4"/>
    <p:sldId id="257" r:id="rId5"/>
    <p:sldId id="303" r:id="rId6"/>
    <p:sldId id="307" r:id="rId7"/>
    <p:sldId id="306" r:id="rId8"/>
    <p:sldId id="311" r:id="rId9"/>
    <p:sldId id="310" r:id="rId10"/>
    <p:sldId id="274" r:id="rId11"/>
    <p:sldId id="313" r:id="rId12"/>
    <p:sldId id="312" r:id="rId13"/>
    <p:sldId id="314" r:id="rId14"/>
    <p:sldId id="285" r:id="rId15"/>
  </p:sldIdLst>
  <p:sldSz cx="9144000" cy="5143500" type="screen16x9"/>
  <p:notesSz cx="6858000" cy="9144000"/>
  <p:embeddedFontLst>
    <p:embeddedFont>
      <p:font typeface="Arvo" panose="02010600030101010101" charset="0"/>
      <p:regular r:id="rId17"/>
      <p:bold r:id="rId18"/>
      <p:italic r:id="rId19"/>
      <p:boldItalic r:id="rId20"/>
    </p:embeddedFont>
    <p:embeddedFont>
      <p:font typeface="Josefin Slab" panose="02010600030101010101" charset="0"/>
      <p:regular r:id="rId21"/>
      <p:bold r:id="rId22"/>
      <p:italic r:id="rId23"/>
      <p:boldItalic r:id="rId24"/>
    </p:embeddedFont>
    <p:embeddedFont>
      <p:font typeface="Josefin Slab Thin" panose="02010600030101010101" charset="0"/>
      <p:regular r:id="rId25"/>
      <p:bold r:id="rId26"/>
      <p:italic r:id="rId27"/>
      <p:boldItalic r:id="rId28"/>
    </p:embeddedFont>
    <p:embeddedFont>
      <p:font typeface="Montserrat" panose="02010600030101010101" charset="0"/>
      <p:regular r:id="rId29"/>
      <p:bold r:id="rId30"/>
      <p:italic r:id="rId31"/>
      <p:boldItalic r:id="rId32"/>
    </p:embeddedFont>
    <p:embeddedFont>
      <p:font typeface="Montserrat ExtraBold" panose="02010600030101010101" charset="0"/>
      <p:bold r:id="rId33"/>
      <p:boldItalic r:id="rId34"/>
    </p:embeddedFont>
    <p:embeddedFont>
      <p:font typeface="Montserrat Light" panose="02010600030101010101" charset="0"/>
      <p:regular r:id="rId35"/>
      <p:bold r:id="rId36"/>
      <p:italic r:id="rId37"/>
      <p:boldItalic r:id="rId38"/>
    </p:embeddedFont>
    <p:embeddedFont>
      <p:font typeface="Montserrat SemiBold" panose="02010600030101010101" charset="0"/>
      <p:regular r:id="rId39"/>
      <p:bold r:id="rId40"/>
      <p:italic r:id="rId41"/>
      <p:boldItalic r:id="rId42"/>
    </p:embeddedFont>
    <p:embeddedFont>
      <p:font typeface="Roboto" panose="02000000000000000000" pitchFamily="2" charset="0"/>
      <p:regular r:id="rId43"/>
      <p:bold r:id="rId44"/>
      <p:italic r:id="rId45"/>
      <p:boldItalic r:id="rId46"/>
    </p:embeddedFont>
    <p:embeddedFont>
      <p:font typeface="Spectral" panose="02010600030101010101" charset="0"/>
      <p:regular r:id="rId47"/>
      <p:bold r:id="rId48"/>
      <p:italic r:id="rId49"/>
      <p:boldItalic r:id="rId50"/>
    </p:embeddedFont>
    <p:embeddedFont>
      <p:font typeface="Spectral ExtraLight" panose="02010600030101010101" charset="0"/>
      <p:regular r:id="rId51"/>
      <p:bold r:id="rId52"/>
      <p:italic r:id="rId53"/>
      <p:boldItalic r:id="rId54"/>
    </p:embeddedFont>
    <p:embeddedFont>
      <p:font typeface="Spectral Light" panose="02010600030101010101" charset="0"/>
      <p:regular r:id="rId55"/>
      <p:bold r:id="rId56"/>
      <p:italic r:id="rId57"/>
      <p:boldItalic r:id="rId58"/>
    </p:embeddedFont>
    <p:embeddedFont>
      <p:font typeface="华文中宋" panose="02010600040101010101" pitchFamily="2" charset="-122"/>
      <p:regular r:id="rId59"/>
    </p:embeddedFont>
    <p:embeddedFont>
      <p:font typeface="楷体" panose="02010609060101010101" pitchFamily="49" charset="-122"/>
      <p:regular r:id="rId60"/>
    </p:embeddedFont>
    <p:embeddedFont>
      <p:font typeface="微软雅黑 Light" panose="020B0502040204020203" pitchFamily="34" charset="-122"/>
      <p:regular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7">
          <p15:clr>
            <a:srgbClr val="A4A3A4"/>
          </p15:clr>
        </p15:guide>
        <p15:guide id="2" pos="5558">
          <p15:clr>
            <a:srgbClr val="A4A3A4"/>
          </p15:clr>
        </p15:guide>
        <p15:guide id="3" pos="1304">
          <p15:clr>
            <a:srgbClr val="A4A3A4"/>
          </p15:clr>
        </p15:guide>
        <p15:guide id="4" orient="horz" pos="1620">
          <p15:clr>
            <a:srgbClr val="A4A3A4"/>
          </p15:clr>
        </p15:guide>
        <p15:guide id="5" orient="horz" pos="2623">
          <p15:clr>
            <a:srgbClr val="A4A3A4"/>
          </p15:clr>
        </p15:guide>
        <p15:guide id="6" pos="4320">
          <p15:clr>
            <a:srgbClr val="A4A3A4"/>
          </p15:clr>
        </p15:guide>
        <p15:guide id="7" pos="3118">
          <p15:clr>
            <a:srgbClr val="A4A3A4"/>
          </p15:clr>
        </p15:guide>
        <p15:guide id="8" pos="2976">
          <p15:clr>
            <a:srgbClr val="A4A3A4"/>
          </p15:clr>
        </p15:guide>
        <p15:guide id="9" orient="horz" pos="590">
          <p15:clr>
            <a:srgbClr val="A4A3A4"/>
          </p15:clr>
        </p15:guide>
        <p15:guide id="10" pos="2268">
          <p15:clr>
            <a:srgbClr val="A4A3A4"/>
          </p15:clr>
        </p15:guide>
        <p15:guide id="11" pos="3902">
          <p15:clr>
            <a:srgbClr val="A4A3A4"/>
          </p15:clr>
        </p15:guide>
        <p15:guide id="12" orient="horz" pos="105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6E87"/>
    <a:srgbClr val="252525"/>
    <a:srgbClr val="F98367"/>
    <a:srgbClr val="F76409"/>
    <a:srgbClr val="F26A84"/>
    <a:srgbClr val="DC143C"/>
    <a:srgbClr val="1C1C1C"/>
    <a:srgbClr val="000000"/>
    <a:srgbClr val="F5380B"/>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45AC73A-397B-40C8-9C84-D0A4B174ACB2}">
  <a:tblStyle styleId="{345AC73A-397B-40C8-9C84-D0A4B174ACB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781" autoAdjust="0"/>
  </p:normalViewPr>
  <p:slideViewPr>
    <p:cSldViewPr snapToGrid="0">
      <p:cViewPr varScale="1">
        <p:scale>
          <a:sx n="183" d="100"/>
          <a:sy n="183" d="100"/>
        </p:scale>
        <p:origin x="1160" y="88"/>
      </p:cViewPr>
      <p:guideLst>
        <p:guide orient="horz" pos="337"/>
        <p:guide pos="5558"/>
        <p:guide pos="1304"/>
        <p:guide orient="horz" pos="1620"/>
        <p:guide orient="horz" pos="2623"/>
        <p:guide pos="4320"/>
        <p:guide pos="3118"/>
        <p:guide pos="2976"/>
        <p:guide orient="horz" pos="590"/>
        <p:guide pos="2268"/>
        <p:guide pos="3902"/>
        <p:guide orient="horz" pos="105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font" Target="fonts/font23.fntdata"/><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font" Target="fonts/font26.fntdata"/><Relationship Id="rId47" Type="http://schemas.openxmlformats.org/officeDocument/2006/relationships/font" Target="fonts/font31.fntdata"/><Relationship Id="rId50" Type="http://schemas.openxmlformats.org/officeDocument/2006/relationships/font" Target="fonts/font34.fntdata"/><Relationship Id="rId55" Type="http://schemas.openxmlformats.org/officeDocument/2006/relationships/font" Target="fonts/font39.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font" Target="fonts/font25.fntdata"/><Relationship Id="rId54" Type="http://schemas.openxmlformats.org/officeDocument/2006/relationships/font" Target="fonts/font38.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45" Type="http://schemas.openxmlformats.org/officeDocument/2006/relationships/font" Target="fonts/font29.fntdata"/><Relationship Id="rId53" Type="http://schemas.openxmlformats.org/officeDocument/2006/relationships/font" Target="fonts/font37.fntdata"/><Relationship Id="rId58" Type="http://schemas.openxmlformats.org/officeDocument/2006/relationships/font" Target="fonts/font4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49" Type="http://schemas.openxmlformats.org/officeDocument/2006/relationships/font" Target="fonts/font33.fntdata"/><Relationship Id="rId57" Type="http://schemas.openxmlformats.org/officeDocument/2006/relationships/font" Target="fonts/font41.fntdata"/><Relationship Id="rId61" Type="http://schemas.openxmlformats.org/officeDocument/2006/relationships/font" Target="fonts/font45.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4" Type="http://schemas.openxmlformats.org/officeDocument/2006/relationships/font" Target="fonts/font28.fntdata"/><Relationship Id="rId52" Type="http://schemas.openxmlformats.org/officeDocument/2006/relationships/font" Target="fonts/font36.fntdata"/><Relationship Id="rId60" Type="http://schemas.openxmlformats.org/officeDocument/2006/relationships/font" Target="fonts/font44.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font" Target="fonts/font27.fntdata"/><Relationship Id="rId48" Type="http://schemas.openxmlformats.org/officeDocument/2006/relationships/font" Target="fonts/font32.fntdata"/><Relationship Id="rId56" Type="http://schemas.openxmlformats.org/officeDocument/2006/relationships/font" Target="fonts/font40.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3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 Id="rId46" Type="http://schemas.openxmlformats.org/officeDocument/2006/relationships/font" Target="fonts/font30.fntdata"/><Relationship Id="rId59" Type="http://schemas.openxmlformats.org/officeDocument/2006/relationships/font" Target="fonts/font43.fntdata"/></Relationships>
</file>

<file path=ppt/media/image1.jpg>
</file>

<file path=ppt/media/image10.png>
</file>

<file path=ppt/media/image11.pn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4523b52df0_1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4523b52df0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首先对题目答案的编码与处理 </a:t>
            </a:r>
            <a:endParaRPr lang="en-US" altLang="zh-CN"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CN" altLang="en-US" dirty="0"/>
              <a:t>解决填空大题与选择题答案在数据库内用同一类型同一属性的存储问题</a:t>
            </a:r>
          </a:p>
          <a:p>
            <a:pPr marL="0" lvl="0" indent="0" algn="l" rtl="0">
              <a:spcBef>
                <a:spcPts val="0"/>
              </a:spcBef>
              <a:spcAft>
                <a:spcPts val="0"/>
              </a:spcAft>
              <a:buNone/>
            </a:pPr>
            <a:r>
              <a:rPr lang="zh-CN" altLang="en-US" dirty="0"/>
              <a:t>我们会根据选项的个数生成对应长度由</a:t>
            </a:r>
            <a:r>
              <a:rPr lang="en-US" altLang="zh-CN" dirty="0"/>
              <a:t>0</a:t>
            </a:r>
            <a:r>
              <a:rPr lang="zh-CN" altLang="en-US" dirty="0"/>
              <a:t>、</a:t>
            </a:r>
            <a:r>
              <a:rPr lang="en-US" altLang="zh-CN" dirty="0"/>
              <a:t>1</a:t>
            </a:r>
            <a:r>
              <a:rPr lang="zh-CN" altLang="en-US" dirty="0"/>
              <a:t>组成的的字符串</a:t>
            </a:r>
            <a:endParaRPr lang="en-US" altLang="zh-CN" dirty="0"/>
          </a:p>
          <a:p>
            <a:pPr marL="0" lvl="0" indent="0" algn="l" rtl="0">
              <a:spcBef>
                <a:spcPts val="0"/>
              </a:spcBef>
              <a:spcAft>
                <a:spcPts val="0"/>
              </a:spcAft>
              <a:buNone/>
            </a:pPr>
            <a:r>
              <a:rPr lang="en-US" altLang="zh-CN" dirty="0"/>
              <a:t>1</a:t>
            </a:r>
            <a:r>
              <a:rPr lang="zh-CN" altLang="en-US" dirty="0"/>
              <a:t>代表选项答案</a:t>
            </a:r>
            <a:endParaRPr lang="en-US" altLang="zh-CN" dirty="0"/>
          </a:p>
          <a:p>
            <a:pPr marL="0" lvl="0" indent="0" algn="l" rtl="0">
              <a:spcBef>
                <a:spcPts val="0"/>
              </a:spcBef>
              <a:spcAft>
                <a:spcPts val="0"/>
              </a:spcAft>
              <a:buNone/>
            </a:pPr>
            <a:r>
              <a:rPr lang="zh-CN" altLang="en-US" dirty="0"/>
              <a:t>由于要保障答案顺序的随机性 我们会利用以下编码加密方法来 实现选项的加密即随机排列</a:t>
            </a:r>
            <a:endParaRPr lang="en-US" altLang="zh-CN" dirty="0"/>
          </a:p>
          <a:p>
            <a:pPr marL="0" lvl="0" indent="0" algn="l" rtl="0">
              <a:spcBef>
                <a:spcPts val="0"/>
              </a:spcBef>
              <a:spcAft>
                <a:spcPts val="0"/>
              </a:spcAft>
              <a:buNone/>
            </a:pPr>
            <a:r>
              <a:rPr lang="zh-CN" altLang="en-US" dirty="0"/>
              <a:t>该加密编码方法分为三个步骤 共八种方法</a:t>
            </a:r>
            <a:r>
              <a:rPr lang="en-US" altLang="zh-CN" dirty="0"/>
              <a:t> </a:t>
            </a:r>
            <a:r>
              <a:rPr lang="zh-CN" altLang="en-US" dirty="0"/>
              <a:t>在生成题目时会自动生成一个随机数来确定加密方式</a:t>
            </a:r>
            <a:endParaRPr lang="en-US" altLang="zh-CN" dirty="0"/>
          </a:p>
          <a:p>
            <a:pPr marL="0" lvl="0" indent="0" algn="l" rtl="0">
              <a:spcBef>
                <a:spcPts val="0"/>
              </a:spcBef>
              <a:spcAft>
                <a:spcPts val="0"/>
              </a:spcAft>
              <a:buNone/>
            </a:pPr>
            <a:endParaRPr lang="en-US" altLang="zh-CN" dirty="0"/>
          </a:p>
          <a:p>
            <a:pPr marL="0" lvl="0" indent="0" algn="l" rtl="0">
              <a:spcBef>
                <a:spcPts val="0"/>
              </a:spcBef>
              <a:spcAft>
                <a:spcPts val="0"/>
              </a:spcAft>
              <a:buNone/>
            </a:pPr>
            <a:r>
              <a:rPr lang="zh-CN" altLang="en-US" dirty="0"/>
              <a:t>下面是一个编解码的实例</a:t>
            </a:r>
            <a:endParaRPr lang="en-US" altLang="zh-CN"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3de7457949_0_7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3de7457949_0_7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同时 选项所对应的选项内容也会随之改变</a:t>
            </a:r>
            <a:endParaRPr lang="en-US" altLang="zh-CN" dirty="0"/>
          </a:p>
          <a:p>
            <a:pPr marL="0" lvl="0" indent="0" algn="l" rtl="0">
              <a:spcBef>
                <a:spcPts val="0"/>
              </a:spcBef>
              <a:spcAft>
                <a:spcPts val="0"/>
              </a:spcAft>
              <a:buNone/>
            </a:pPr>
            <a:endParaRPr lang="en-US" dirty="0"/>
          </a:p>
          <a:p>
            <a:pPr marL="0" lvl="0" indent="0" algn="l" rtl="0">
              <a:spcBef>
                <a:spcPts val="0"/>
              </a:spcBef>
              <a:spcAft>
                <a:spcPts val="0"/>
              </a:spcAft>
              <a:buNone/>
            </a:pPr>
            <a:r>
              <a:rPr lang="zh-CN" altLang="en-US" dirty="0"/>
              <a:t>根据编码方式进行相应的解码</a:t>
            </a:r>
            <a:endParaRPr dirty="0"/>
          </a:p>
        </p:txBody>
      </p:sp>
    </p:spTree>
    <p:extLst>
      <p:ext uri="{BB962C8B-B14F-4D97-AF65-F5344CB8AC3E}">
        <p14:creationId xmlns:p14="http://schemas.microsoft.com/office/powerpoint/2010/main" val="16531488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523b52df0_1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523b52df0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244285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78245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3de7457949_0_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3de7457949_0_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4523b52df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4523b52df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de7457949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de7457949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de7457949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de7457949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523b52df0_1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523b52df0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主页 文字 考试</a:t>
            </a:r>
            <a:endParaRPr dirty="0"/>
          </a:p>
        </p:txBody>
      </p:sp>
    </p:spTree>
    <p:extLst>
      <p:ext uri="{BB962C8B-B14F-4D97-AF65-F5344CB8AC3E}">
        <p14:creationId xmlns:p14="http://schemas.microsoft.com/office/powerpoint/2010/main" val="3826102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523b52df0_1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523b52df0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80685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4523b52df0_1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4523b52df0_1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3197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523b52df0_1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523b52df0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教师 学生 主码 其他基本信息 刚刚看到 不同身份 功能栏不同 </a:t>
            </a:r>
            <a:r>
              <a:rPr lang="en-US" altLang="zh-CN" dirty="0"/>
              <a:t>=》</a:t>
            </a:r>
            <a:r>
              <a:rPr lang="zh-CN" altLang="en-US" dirty="0"/>
              <a:t>实体集 功能栏</a:t>
            </a:r>
            <a:endParaRPr lang="en-US" altLang="zh-CN" dirty="0"/>
          </a:p>
          <a:p>
            <a:pPr marL="0" lvl="0" indent="0" algn="l" rtl="0">
              <a:spcBef>
                <a:spcPts val="0"/>
              </a:spcBef>
              <a:spcAft>
                <a:spcPts val="0"/>
              </a:spcAft>
              <a:buNone/>
            </a:pPr>
            <a:r>
              <a:rPr lang="zh-CN" altLang="en-US" dirty="0"/>
              <a:t>课程 主码 一个教师 多个课程 全部参与 多对一  </a:t>
            </a:r>
            <a:endParaRPr lang="en-US" altLang="zh-CN" dirty="0"/>
          </a:p>
          <a:p>
            <a:pPr marL="0" lvl="0" indent="0" algn="l" rtl="0">
              <a:spcBef>
                <a:spcPts val="0"/>
              </a:spcBef>
              <a:spcAft>
                <a:spcPts val="0"/>
              </a:spcAft>
              <a:buNone/>
            </a:pPr>
            <a:r>
              <a:rPr lang="zh-CN" altLang="en-US" dirty="0"/>
              <a:t>刚刚通知 弱实体集依赖于课程 教师发布 全部选课的学生 都可以收到</a:t>
            </a:r>
            <a:endParaRPr lang="en-US" altLang="zh-CN" dirty="0"/>
          </a:p>
          <a:p>
            <a:pPr marL="0" lvl="0" indent="0" algn="l" rtl="0">
              <a:spcBef>
                <a:spcPts val="0"/>
              </a:spcBef>
              <a:spcAft>
                <a:spcPts val="0"/>
              </a:spcAft>
              <a:buNone/>
            </a:pPr>
            <a:r>
              <a:rPr lang="zh-CN" altLang="en-US" dirty="0"/>
              <a:t>考试 考试依赖于课程发布 弱实体集 标识符</a:t>
            </a:r>
            <a:endParaRPr lang="en-US" altLang="zh-CN" dirty="0"/>
          </a:p>
          <a:p>
            <a:pPr marL="0" lvl="0" indent="0" algn="l" rtl="0">
              <a:spcBef>
                <a:spcPts val="0"/>
              </a:spcBef>
              <a:spcAft>
                <a:spcPts val="0"/>
              </a:spcAft>
              <a:buNone/>
            </a:pPr>
            <a:r>
              <a:rPr lang="zh-CN" altLang="en-US" dirty="0"/>
              <a:t>这样四个主要的实体集已经建立 学生与课程 考试的关系 多对多 考试 联系集 分数 出席</a:t>
            </a:r>
            <a:endParaRPr lang="en-US" altLang="zh-CN" dirty="0"/>
          </a:p>
          <a:p>
            <a:pPr marL="0" lvl="0" indent="0" algn="l" rtl="0">
              <a:spcBef>
                <a:spcPts val="0"/>
              </a:spcBef>
              <a:spcAft>
                <a:spcPts val="0"/>
              </a:spcAft>
              <a:buNone/>
            </a:pPr>
            <a:r>
              <a:rPr lang="zh-CN" altLang="en-US" dirty="0"/>
              <a:t>下面来看一下整个系统关系最为主要的部分 题目与 三元联系集</a:t>
            </a:r>
            <a:endParaRPr lang="en-US" altLang="zh-CN" dirty="0"/>
          </a:p>
          <a:p>
            <a:pPr marL="0" lvl="0" indent="0" algn="l" rtl="0">
              <a:spcBef>
                <a:spcPts val="0"/>
              </a:spcBef>
              <a:spcAft>
                <a:spcPts val="0"/>
              </a:spcAft>
              <a:buNone/>
            </a:pPr>
            <a:r>
              <a:rPr lang="zh-CN" altLang="en-US" dirty="0"/>
              <a:t>由于我们的设计是为每一个老师教授的课程来建立题库 因此题目 属性</a:t>
            </a:r>
            <a:r>
              <a:rPr lang="en-US" altLang="zh-CN" dirty="0"/>
              <a:t> </a:t>
            </a:r>
            <a:r>
              <a:rPr lang="zh-CN" altLang="en-US" dirty="0"/>
              <a:t>弱实体机选项</a:t>
            </a:r>
            <a:endParaRPr lang="en-US" altLang="zh-CN" dirty="0"/>
          </a:p>
          <a:p>
            <a:pPr marL="0" lvl="0" indent="0" algn="l" rtl="0">
              <a:spcBef>
                <a:spcPts val="0"/>
              </a:spcBef>
              <a:spcAft>
                <a:spcPts val="0"/>
              </a:spcAft>
              <a:buNone/>
            </a:pPr>
            <a:r>
              <a:rPr lang="zh-CN" altLang="en-US" dirty="0"/>
              <a:t>最后 让我们看下这个三元联系集</a:t>
            </a:r>
            <a:endParaRPr lang="en-US" altLang="zh-CN" dirty="0"/>
          </a:p>
          <a:p>
            <a:pPr marL="0" lvl="0" indent="0" algn="l" rtl="0">
              <a:spcBef>
                <a:spcPts val="0"/>
              </a:spcBef>
              <a:spcAft>
                <a:spcPts val="0"/>
              </a:spcAft>
              <a:buNone/>
            </a:pPr>
            <a:r>
              <a:rPr lang="zh-CN" altLang="en-US" dirty="0"/>
              <a:t>我们的系统是 实现 题目随机生成 选项随机打乱等等功能 因此</a:t>
            </a:r>
            <a:r>
              <a:rPr lang="en-US" altLang="zh-CN" dirty="0"/>
              <a:t>=》</a:t>
            </a:r>
            <a:r>
              <a:rPr lang="zh-CN" altLang="en-US" dirty="0"/>
              <a:t>教师需要对课程题库先上传题目 </a:t>
            </a:r>
            <a:endParaRPr lang="en-US" altLang="zh-CN" dirty="0"/>
          </a:p>
          <a:p>
            <a:pPr marL="0" lvl="0" indent="0" algn="l" rtl="0">
              <a:spcBef>
                <a:spcPts val="0"/>
              </a:spcBef>
              <a:spcAft>
                <a:spcPts val="0"/>
              </a:spcAft>
              <a:buNone/>
            </a:pPr>
            <a:r>
              <a:rPr lang="zh-CN" altLang="en-US" dirty="0"/>
              <a:t>在发布考试时自动按教师的要求为学生生成试卷以实现随机功能 </a:t>
            </a:r>
            <a:endParaRPr lang="en-US" altLang="zh-CN" dirty="0"/>
          </a:p>
          <a:p>
            <a:pPr marL="0" lvl="0" indent="0" algn="l" rtl="0">
              <a:spcBef>
                <a:spcPts val="0"/>
              </a:spcBef>
              <a:spcAft>
                <a:spcPts val="0"/>
              </a:spcAft>
              <a:buNone/>
            </a:pPr>
            <a:r>
              <a:rPr lang="zh-CN" altLang="en-US" dirty="0"/>
              <a:t>那么三元联系集内将具有以下属性</a:t>
            </a:r>
            <a:endParaRPr lang="en-US" altLang="zh-CN" dirty="0"/>
          </a:p>
          <a:p>
            <a:pPr marL="0" lvl="0" indent="0" algn="l" rtl="0">
              <a:spcBef>
                <a:spcPts val="0"/>
              </a:spcBef>
              <a:spcAft>
                <a:spcPts val="0"/>
              </a:spcAft>
              <a:buNone/>
            </a:pPr>
            <a:r>
              <a:rPr lang="zh-CN" altLang="en-US" dirty="0"/>
              <a:t>以上是我们的数据库设计的</a:t>
            </a:r>
            <a:r>
              <a:rPr lang="en-US" altLang="zh-CN" dirty="0"/>
              <a:t>ER</a:t>
            </a:r>
            <a:r>
              <a:rPr lang="zh-CN" altLang="en-US" dirty="0"/>
              <a:t>图</a:t>
            </a:r>
            <a:endParaRPr lang="en-US" altLang="zh-CN"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5875559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523b52df0_1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523b52df0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解决填空大题与选择题答案用同一类型同一属性的存储问题</a:t>
            </a:r>
            <a:endParaRPr dirty="0"/>
          </a:p>
        </p:txBody>
      </p:sp>
    </p:spTree>
    <p:extLst>
      <p:ext uri="{BB962C8B-B14F-4D97-AF65-F5344CB8AC3E}">
        <p14:creationId xmlns:p14="http://schemas.microsoft.com/office/powerpoint/2010/main" val="13925241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516500" y="1001050"/>
            <a:ext cx="6809100" cy="3141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52525"/>
              </a:buClr>
              <a:buSzPts val="4600"/>
              <a:buNone/>
              <a:defRPr sz="4600">
                <a:solidFill>
                  <a:srgbClr val="252525"/>
                </a:solidFill>
              </a:defRPr>
            </a:lvl1pPr>
            <a:lvl2pPr lvl="1" algn="ctr" rtl="0">
              <a:spcBef>
                <a:spcPts val="0"/>
              </a:spcBef>
              <a:spcAft>
                <a:spcPts val="0"/>
              </a:spcAft>
              <a:buClr>
                <a:srgbClr val="434343"/>
              </a:buClr>
              <a:buSzPts val="4800"/>
              <a:buNone/>
              <a:defRPr sz="4800">
                <a:solidFill>
                  <a:srgbClr val="434343"/>
                </a:solidFill>
              </a:defRPr>
            </a:lvl2pPr>
            <a:lvl3pPr lvl="2" algn="ctr" rtl="0">
              <a:spcBef>
                <a:spcPts val="0"/>
              </a:spcBef>
              <a:spcAft>
                <a:spcPts val="0"/>
              </a:spcAft>
              <a:buClr>
                <a:srgbClr val="434343"/>
              </a:buClr>
              <a:buSzPts val="4800"/>
              <a:buNone/>
              <a:defRPr sz="4800">
                <a:solidFill>
                  <a:srgbClr val="434343"/>
                </a:solidFill>
              </a:defRPr>
            </a:lvl3pPr>
            <a:lvl4pPr lvl="3" algn="ctr" rtl="0">
              <a:spcBef>
                <a:spcPts val="0"/>
              </a:spcBef>
              <a:spcAft>
                <a:spcPts val="0"/>
              </a:spcAft>
              <a:buClr>
                <a:srgbClr val="434343"/>
              </a:buClr>
              <a:buSzPts val="4800"/>
              <a:buNone/>
              <a:defRPr sz="4800">
                <a:solidFill>
                  <a:srgbClr val="434343"/>
                </a:solidFill>
              </a:defRPr>
            </a:lvl4pPr>
            <a:lvl5pPr lvl="4" algn="ctr" rtl="0">
              <a:spcBef>
                <a:spcPts val="0"/>
              </a:spcBef>
              <a:spcAft>
                <a:spcPts val="0"/>
              </a:spcAft>
              <a:buClr>
                <a:srgbClr val="434343"/>
              </a:buClr>
              <a:buSzPts val="4800"/>
              <a:buNone/>
              <a:defRPr sz="4800">
                <a:solidFill>
                  <a:srgbClr val="434343"/>
                </a:solidFill>
              </a:defRPr>
            </a:lvl5pPr>
            <a:lvl6pPr lvl="5" algn="ctr" rtl="0">
              <a:spcBef>
                <a:spcPts val="0"/>
              </a:spcBef>
              <a:spcAft>
                <a:spcPts val="0"/>
              </a:spcAft>
              <a:buClr>
                <a:srgbClr val="434343"/>
              </a:buClr>
              <a:buSzPts val="4800"/>
              <a:buNone/>
              <a:defRPr sz="4800">
                <a:solidFill>
                  <a:srgbClr val="434343"/>
                </a:solidFill>
              </a:defRPr>
            </a:lvl6pPr>
            <a:lvl7pPr lvl="6" algn="ctr" rtl="0">
              <a:spcBef>
                <a:spcPts val="0"/>
              </a:spcBef>
              <a:spcAft>
                <a:spcPts val="0"/>
              </a:spcAft>
              <a:buClr>
                <a:srgbClr val="434343"/>
              </a:buClr>
              <a:buSzPts val="4800"/>
              <a:buNone/>
              <a:defRPr sz="4800">
                <a:solidFill>
                  <a:srgbClr val="434343"/>
                </a:solidFill>
              </a:defRPr>
            </a:lvl7pPr>
            <a:lvl8pPr lvl="7" algn="ctr" rtl="0">
              <a:spcBef>
                <a:spcPts val="0"/>
              </a:spcBef>
              <a:spcAft>
                <a:spcPts val="0"/>
              </a:spcAft>
              <a:buClr>
                <a:srgbClr val="434343"/>
              </a:buClr>
              <a:buSzPts val="4800"/>
              <a:buNone/>
              <a:defRPr sz="4800">
                <a:solidFill>
                  <a:srgbClr val="434343"/>
                </a:solidFill>
              </a:defRPr>
            </a:lvl8pPr>
            <a:lvl9pPr lvl="8" algn="ctr" rtl="0">
              <a:spcBef>
                <a:spcPts val="0"/>
              </a:spcBef>
              <a:spcAft>
                <a:spcPts val="0"/>
              </a:spcAft>
              <a:buClr>
                <a:srgbClr val="434343"/>
              </a:buClr>
              <a:buSzPts val="4800"/>
              <a:buNone/>
              <a:defRPr sz="4800">
                <a:solidFill>
                  <a:srgbClr val="434343"/>
                </a:solidFill>
              </a:defRPr>
            </a:lvl9pPr>
          </a:lstStyle>
          <a:p>
            <a:endParaRPr/>
          </a:p>
        </p:txBody>
      </p:sp>
      <p:sp>
        <p:nvSpPr>
          <p:cNvPr id="11" name="Google Shape;11;p2"/>
          <p:cNvSpPr/>
          <p:nvPr/>
        </p:nvSpPr>
        <p:spPr>
          <a:xfrm rot="-5400000">
            <a:off x="-1173125" y="2799675"/>
            <a:ext cx="46152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subTitle" idx="1"/>
          </p:nvPr>
        </p:nvSpPr>
        <p:spPr>
          <a:xfrm rot="-5400000">
            <a:off x="-1772935" y="1844264"/>
            <a:ext cx="4950600" cy="5781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200">
                <a:solidFill>
                  <a:srgbClr val="666666"/>
                </a:solidFill>
                <a:latin typeface="Spectral Light"/>
                <a:ea typeface="Spectral Light"/>
                <a:cs typeface="Spectral Light"/>
                <a:sym typeface="Spectral Light"/>
              </a:defRPr>
            </a:lvl1pPr>
            <a:lvl2pPr lvl="1" rtl="0">
              <a:spcBef>
                <a:spcPts val="0"/>
              </a:spcBef>
              <a:spcAft>
                <a:spcPts val="0"/>
              </a:spcAft>
              <a:buNone/>
              <a:defRPr sz="1200">
                <a:solidFill>
                  <a:srgbClr val="666666"/>
                </a:solidFill>
                <a:latin typeface="Spectral Light"/>
                <a:ea typeface="Spectral Light"/>
                <a:cs typeface="Spectral Light"/>
                <a:sym typeface="Spectral Light"/>
              </a:defRPr>
            </a:lvl2pPr>
            <a:lvl3pPr lvl="2" rtl="0">
              <a:spcBef>
                <a:spcPts val="0"/>
              </a:spcBef>
              <a:spcAft>
                <a:spcPts val="0"/>
              </a:spcAft>
              <a:buNone/>
              <a:defRPr sz="1200">
                <a:solidFill>
                  <a:srgbClr val="666666"/>
                </a:solidFill>
                <a:latin typeface="Spectral Light"/>
                <a:ea typeface="Spectral Light"/>
                <a:cs typeface="Spectral Light"/>
                <a:sym typeface="Spectral Light"/>
              </a:defRPr>
            </a:lvl3pPr>
            <a:lvl4pPr lvl="3" rtl="0">
              <a:spcBef>
                <a:spcPts val="0"/>
              </a:spcBef>
              <a:spcAft>
                <a:spcPts val="0"/>
              </a:spcAft>
              <a:buNone/>
              <a:defRPr sz="1200">
                <a:solidFill>
                  <a:srgbClr val="666666"/>
                </a:solidFill>
                <a:latin typeface="Spectral Light"/>
                <a:ea typeface="Spectral Light"/>
                <a:cs typeface="Spectral Light"/>
                <a:sym typeface="Spectral Light"/>
              </a:defRPr>
            </a:lvl4pPr>
            <a:lvl5pPr lvl="4" rtl="0">
              <a:spcBef>
                <a:spcPts val="0"/>
              </a:spcBef>
              <a:spcAft>
                <a:spcPts val="0"/>
              </a:spcAft>
              <a:buNone/>
              <a:defRPr sz="1200">
                <a:solidFill>
                  <a:srgbClr val="666666"/>
                </a:solidFill>
                <a:latin typeface="Spectral Light"/>
                <a:ea typeface="Spectral Light"/>
                <a:cs typeface="Spectral Light"/>
                <a:sym typeface="Spectral Light"/>
              </a:defRPr>
            </a:lvl5pPr>
            <a:lvl6pPr lvl="5" rtl="0">
              <a:spcBef>
                <a:spcPts val="0"/>
              </a:spcBef>
              <a:spcAft>
                <a:spcPts val="0"/>
              </a:spcAft>
              <a:buNone/>
              <a:defRPr sz="1200">
                <a:solidFill>
                  <a:srgbClr val="666666"/>
                </a:solidFill>
                <a:latin typeface="Spectral Light"/>
                <a:ea typeface="Spectral Light"/>
                <a:cs typeface="Spectral Light"/>
                <a:sym typeface="Spectral Light"/>
              </a:defRPr>
            </a:lvl6pPr>
            <a:lvl7pPr lvl="6" rtl="0">
              <a:spcBef>
                <a:spcPts val="0"/>
              </a:spcBef>
              <a:spcAft>
                <a:spcPts val="0"/>
              </a:spcAft>
              <a:buNone/>
              <a:defRPr sz="1200">
                <a:solidFill>
                  <a:srgbClr val="666666"/>
                </a:solidFill>
                <a:latin typeface="Spectral Light"/>
                <a:ea typeface="Spectral Light"/>
                <a:cs typeface="Spectral Light"/>
                <a:sym typeface="Spectral Light"/>
              </a:defRPr>
            </a:lvl7pPr>
            <a:lvl8pPr lvl="7" rtl="0">
              <a:spcBef>
                <a:spcPts val="0"/>
              </a:spcBef>
              <a:spcAft>
                <a:spcPts val="0"/>
              </a:spcAft>
              <a:buNone/>
              <a:defRPr sz="1200">
                <a:solidFill>
                  <a:srgbClr val="666666"/>
                </a:solidFill>
                <a:latin typeface="Spectral Light"/>
                <a:ea typeface="Spectral Light"/>
                <a:cs typeface="Spectral Light"/>
                <a:sym typeface="Spectral Light"/>
              </a:defRPr>
            </a:lvl8pPr>
            <a:lvl9pPr lvl="8" rtl="0">
              <a:spcBef>
                <a:spcPts val="0"/>
              </a:spcBef>
              <a:spcAft>
                <a:spcPts val="0"/>
              </a:spcAft>
              <a:buNone/>
              <a:defRPr sz="1200">
                <a:solidFill>
                  <a:srgbClr val="666666"/>
                </a:solidFill>
                <a:latin typeface="Spectral Light"/>
                <a:ea typeface="Spectral Light"/>
                <a:cs typeface="Spectral Light"/>
                <a:sym typeface="Spectral Light"/>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Title &amp; subtitle slide" type="secHead">
  <p:cSld name="SECTION_HEADER">
    <p:bg>
      <p:bgPr>
        <a:no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477425" y="2095075"/>
            <a:ext cx="3942300" cy="1585200"/>
          </a:xfrm>
          <a:prstGeom prst="rect">
            <a:avLst/>
          </a:prstGeom>
        </p:spPr>
        <p:txBody>
          <a:bodyPr spcFirstLastPara="1" wrap="square" lIns="91425" tIns="91425" rIns="91425" bIns="91425" anchor="b" anchorCtr="0">
            <a:noAutofit/>
          </a:bodyPr>
          <a:lstStyle>
            <a:lvl1pPr lvl="0">
              <a:spcBef>
                <a:spcPts val="0"/>
              </a:spcBef>
              <a:spcAft>
                <a:spcPts val="0"/>
              </a:spcAft>
              <a:buClr>
                <a:srgbClr val="373334"/>
              </a:buClr>
              <a:buSzPts val="3300"/>
              <a:buNone/>
              <a:defRPr sz="3300">
                <a:solidFill>
                  <a:srgbClr val="373334"/>
                </a:solidFill>
              </a:defRPr>
            </a:lvl1pPr>
            <a:lvl2pPr lvl="1">
              <a:spcBef>
                <a:spcPts val="0"/>
              </a:spcBef>
              <a:spcAft>
                <a:spcPts val="0"/>
              </a:spcAft>
              <a:buClr>
                <a:srgbClr val="373334"/>
              </a:buClr>
              <a:buSzPts val="3300"/>
              <a:buNone/>
              <a:defRPr sz="3300">
                <a:solidFill>
                  <a:srgbClr val="373334"/>
                </a:solidFill>
              </a:defRPr>
            </a:lvl2pPr>
            <a:lvl3pPr lvl="2">
              <a:spcBef>
                <a:spcPts val="0"/>
              </a:spcBef>
              <a:spcAft>
                <a:spcPts val="0"/>
              </a:spcAft>
              <a:buClr>
                <a:srgbClr val="373334"/>
              </a:buClr>
              <a:buSzPts val="3300"/>
              <a:buNone/>
              <a:defRPr sz="3300">
                <a:solidFill>
                  <a:srgbClr val="373334"/>
                </a:solidFill>
              </a:defRPr>
            </a:lvl3pPr>
            <a:lvl4pPr lvl="3">
              <a:spcBef>
                <a:spcPts val="0"/>
              </a:spcBef>
              <a:spcAft>
                <a:spcPts val="0"/>
              </a:spcAft>
              <a:buClr>
                <a:srgbClr val="373334"/>
              </a:buClr>
              <a:buSzPts val="3300"/>
              <a:buNone/>
              <a:defRPr sz="3300">
                <a:solidFill>
                  <a:srgbClr val="373334"/>
                </a:solidFill>
              </a:defRPr>
            </a:lvl4pPr>
            <a:lvl5pPr lvl="4">
              <a:spcBef>
                <a:spcPts val="0"/>
              </a:spcBef>
              <a:spcAft>
                <a:spcPts val="0"/>
              </a:spcAft>
              <a:buClr>
                <a:srgbClr val="373334"/>
              </a:buClr>
              <a:buSzPts val="3300"/>
              <a:buNone/>
              <a:defRPr sz="3300">
                <a:solidFill>
                  <a:srgbClr val="373334"/>
                </a:solidFill>
              </a:defRPr>
            </a:lvl5pPr>
            <a:lvl6pPr lvl="5">
              <a:spcBef>
                <a:spcPts val="0"/>
              </a:spcBef>
              <a:spcAft>
                <a:spcPts val="0"/>
              </a:spcAft>
              <a:buClr>
                <a:srgbClr val="373334"/>
              </a:buClr>
              <a:buSzPts val="3300"/>
              <a:buNone/>
              <a:defRPr sz="3300">
                <a:solidFill>
                  <a:srgbClr val="373334"/>
                </a:solidFill>
              </a:defRPr>
            </a:lvl6pPr>
            <a:lvl7pPr lvl="6">
              <a:spcBef>
                <a:spcPts val="0"/>
              </a:spcBef>
              <a:spcAft>
                <a:spcPts val="0"/>
              </a:spcAft>
              <a:buClr>
                <a:srgbClr val="373334"/>
              </a:buClr>
              <a:buSzPts val="3300"/>
              <a:buNone/>
              <a:defRPr sz="3300">
                <a:solidFill>
                  <a:srgbClr val="373334"/>
                </a:solidFill>
              </a:defRPr>
            </a:lvl7pPr>
            <a:lvl8pPr lvl="7">
              <a:spcBef>
                <a:spcPts val="0"/>
              </a:spcBef>
              <a:spcAft>
                <a:spcPts val="0"/>
              </a:spcAft>
              <a:buClr>
                <a:srgbClr val="373334"/>
              </a:buClr>
              <a:buSzPts val="3300"/>
              <a:buNone/>
              <a:defRPr sz="3300">
                <a:solidFill>
                  <a:srgbClr val="373334"/>
                </a:solidFill>
              </a:defRPr>
            </a:lvl8pPr>
            <a:lvl9pPr lvl="8">
              <a:spcBef>
                <a:spcPts val="0"/>
              </a:spcBef>
              <a:spcAft>
                <a:spcPts val="0"/>
              </a:spcAft>
              <a:buClr>
                <a:srgbClr val="373334"/>
              </a:buClr>
              <a:buSzPts val="3300"/>
              <a:buNone/>
              <a:defRPr sz="3300">
                <a:solidFill>
                  <a:srgbClr val="373334"/>
                </a:solidFill>
              </a:defRPr>
            </a:lvl9pPr>
          </a:lstStyle>
          <a:p>
            <a:endParaRPr/>
          </a:p>
        </p:txBody>
      </p:sp>
      <p:sp>
        <p:nvSpPr>
          <p:cNvPr id="15" name="Google Shape;15;p3"/>
          <p:cNvSpPr txBox="1">
            <a:spLocks noGrp="1"/>
          </p:cNvSpPr>
          <p:nvPr>
            <p:ph type="subTitle" idx="1"/>
          </p:nvPr>
        </p:nvSpPr>
        <p:spPr>
          <a:xfrm>
            <a:off x="1477425" y="4030950"/>
            <a:ext cx="2770200" cy="578100"/>
          </a:xfrm>
          <a:prstGeom prst="rect">
            <a:avLst/>
          </a:prstGeom>
        </p:spPr>
        <p:txBody>
          <a:bodyPr spcFirstLastPara="1" wrap="square" lIns="91425" tIns="91425" rIns="91425" bIns="91425" anchor="t" anchorCtr="0">
            <a:noAutofit/>
          </a:bodyPr>
          <a:lstStyle>
            <a:lvl1pPr lvl="0">
              <a:spcBef>
                <a:spcPts val="0"/>
              </a:spcBef>
              <a:spcAft>
                <a:spcPts val="0"/>
              </a:spcAft>
              <a:buNone/>
              <a:defRPr sz="1400">
                <a:solidFill>
                  <a:srgbClr val="666666"/>
                </a:solidFill>
                <a:latin typeface="Spectral Light"/>
                <a:ea typeface="Spectral Light"/>
                <a:cs typeface="Spectral Light"/>
                <a:sym typeface="Spectral Light"/>
              </a:defRPr>
            </a:lvl1pPr>
            <a:lvl2pPr lvl="1">
              <a:spcBef>
                <a:spcPts val="0"/>
              </a:spcBef>
              <a:spcAft>
                <a:spcPts val="0"/>
              </a:spcAft>
              <a:buNone/>
              <a:defRPr>
                <a:solidFill>
                  <a:srgbClr val="666666"/>
                </a:solidFill>
                <a:latin typeface="Spectral Light"/>
                <a:ea typeface="Spectral Light"/>
                <a:cs typeface="Spectral Light"/>
                <a:sym typeface="Spectral Light"/>
              </a:defRPr>
            </a:lvl2pPr>
            <a:lvl3pPr lvl="2">
              <a:spcBef>
                <a:spcPts val="0"/>
              </a:spcBef>
              <a:spcAft>
                <a:spcPts val="0"/>
              </a:spcAft>
              <a:buNone/>
              <a:defRPr>
                <a:solidFill>
                  <a:srgbClr val="666666"/>
                </a:solidFill>
                <a:latin typeface="Spectral Light"/>
                <a:ea typeface="Spectral Light"/>
                <a:cs typeface="Spectral Light"/>
                <a:sym typeface="Spectral Light"/>
              </a:defRPr>
            </a:lvl3pPr>
            <a:lvl4pPr lvl="3">
              <a:spcBef>
                <a:spcPts val="0"/>
              </a:spcBef>
              <a:spcAft>
                <a:spcPts val="0"/>
              </a:spcAft>
              <a:buNone/>
              <a:defRPr>
                <a:solidFill>
                  <a:srgbClr val="666666"/>
                </a:solidFill>
                <a:latin typeface="Spectral Light"/>
                <a:ea typeface="Spectral Light"/>
                <a:cs typeface="Spectral Light"/>
                <a:sym typeface="Spectral Light"/>
              </a:defRPr>
            </a:lvl4pPr>
            <a:lvl5pPr lvl="4">
              <a:spcBef>
                <a:spcPts val="0"/>
              </a:spcBef>
              <a:spcAft>
                <a:spcPts val="0"/>
              </a:spcAft>
              <a:buNone/>
              <a:defRPr>
                <a:solidFill>
                  <a:srgbClr val="666666"/>
                </a:solidFill>
                <a:latin typeface="Spectral Light"/>
                <a:ea typeface="Spectral Light"/>
                <a:cs typeface="Spectral Light"/>
                <a:sym typeface="Spectral Light"/>
              </a:defRPr>
            </a:lvl5pPr>
            <a:lvl6pPr lvl="5">
              <a:spcBef>
                <a:spcPts val="0"/>
              </a:spcBef>
              <a:spcAft>
                <a:spcPts val="0"/>
              </a:spcAft>
              <a:buNone/>
              <a:defRPr>
                <a:solidFill>
                  <a:srgbClr val="666666"/>
                </a:solidFill>
                <a:latin typeface="Spectral Light"/>
                <a:ea typeface="Spectral Light"/>
                <a:cs typeface="Spectral Light"/>
                <a:sym typeface="Spectral Light"/>
              </a:defRPr>
            </a:lvl6pPr>
            <a:lvl7pPr lvl="6">
              <a:spcBef>
                <a:spcPts val="0"/>
              </a:spcBef>
              <a:spcAft>
                <a:spcPts val="0"/>
              </a:spcAft>
              <a:buNone/>
              <a:defRPr>
                <a:solidFill>
                  <a:srgbClr val="666666"/>
                </a:solidFill>
                <a:latin typeface="Spectral Light"/>
                <a:ea typeface="Spectral Light"/>
                <a:cs typeface="Spectral Light"/>
                <a:sym typeface="Spectral Light"/>
              </a:defRPr>
            </a:lvl7pPr>
            <a:lvl8pPr lvl="7">
              <a:spcBef>
                <a:spcPts val="0"/>
              </a:spcBef>
              <a:spcAft>
                <a:spcPts val="0"/>
              </a:spcAft>
              <a:buNone/>
              <a:defRPr>
                <a:solidFill>
                  <a:srgbClr val="666666"/>
                </a:solidFill>
                <a:latin typeface="Spectral Light"/>
                <a:ea typeface="Spectral Light"/>
                <a:cs typeface="Spectral Light"/>
                <a:sym typeface="Spectral Light"/>
              </a:defRPr>
            </a:lvl8pPr>
            <a:lvl9pPr lvl="8">
              <a:spcBef>
                <a:spcPts val="0"/>
              </a:spcBef>
              <a:spcAft>
                <a:spcPts val="0"/>
              </a:spcAft>
              <a:buNone/>
              <a:defRPr>
                <a:solidFill>
                  <a:srgbClr val="666666"/>
                </a:solidFill>
                <a:latin typeface="Spectral Light"/>
                <a:ea typeface="Spectral Light"/>
                <a:cs typeface="Spectral Light"/>
                <a:sym typeface="Spectral Light"/>
              </a:defRPr>
            </a:lvl9pPr>
          </a:lstStyle>
          <a:p>
            <a:endParaRPr/>
          </a:p>
        </p:txBody>
      </p:sp>
      <p:sp>
        <p:nvSpPr>
          <p:cNvPr id="16" name="Google Shape;16;p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7" name="Google Shape;17;p3"/>
          <p:cNvSpPr/>
          <p:nvPr/>
        </p:nvSpPr>
        <p:spPr>
          <a:xfrm rot="-5400000">
            <a:off x="-1173125" y="2799675"/>
            <a:ext cx="46152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slide &amp; title" type="blank">
  <p:cSld name="BLANK">
    <p:spTree>
      <p:nvGrpSpPr>
        <p:cNvPr id="1" name="Shape 115"/>
        <p:cNvGrpSpPr/>
        <p:nvPr/>
      </p:nvGrpSpPr>
      <p:grpSpPr>
        <a:xfrm>
          <a:off x="0" y="0"/>
          <a:ext cx="0" cy="0"/>
          <a:chOff x="0" y="0"/>
          <a:chExt cx="0" cy="0"/>
        </a:xfrm>
      </p:grpSpPr>
      <p:sp>
        <p:nvSpPr>
          <p:cNvPr id="116" name="Google Shape;116;p19"/>
          <p:cNvSpPr txBox="1">
            <a:spLocks noGrp="1"/>
          </p:cNvSpPr>
          <p:nvPr>
            <p:ph type="title"/>
          </p:nvPr>
        </p:nvSpPr>
        <p:spPr>
          <a:xfrm>
            <a:off x="410675" y="375400"/>
            <a:ext cx="7498800" cy="10290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sign/ Content">
  <p:cSld name="BLANK_1_1_1_1">
    <p:spTree>
      <p:nvGrpSpPr>
        <p:cNvPr id="1" name="Shape 119"/>
        <p:cNvGrpSpPr/>
        <p:nvPr/>
      </p:nvGrpSpPr>
      <p:grpSpPr>
        <a:xfrm>
          <a:off x="0" y="0"/>
          <a:ext cx="0" cy="0"/>
          <a:chOff x="0" y="0"/>
          <a:chExt cx="0" cy="0"/>
        </a:xfrm>
      </p:grpSpPr>
      <p:sp>
        <p:nvSpPr>
          <p:cNvPr id="120" name="Google Shape;120;p21"/>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21" name="Google Shape;121;p21"/>
          <p:cNvSpPr/>
          <p:nvPr/>
        </p:nvSpPr>
        <p:spPr>
          <a:xfrm>
            <a:off x="1088275" y="534300"/>
            <a:ext cx="4074600" cy="40752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22" name="Google Shape;122;p21"/>
          <p:cNvSpPr/>
          <p:nvPr/>
        </p:nvSpPr>
        <p:spPr>
          <a:xfrm rot="10800000">
            <a:off x="6533400" y="4516800"/>
            <a:ext cx="22896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23" name="Google Shape;123;p21"/>
          <p:cNvSpPr/>
          <p:nvPr/>
        </p:nvSpPr>
        <p:spPr>
          <a:xfrm>
            <a:off x="1088275" y="2571900"/>
            <a:ext cx="2037300" cy="2037600"/>
          </a:xfrm>
          <a:prstGeom prst="rect">
            <a:avLst/>
          </a:prstGeom>
          <a:solidFill>
            <a:srgbClr val="90C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24" name="Google Shape;124;p21"/>
          <p:cNvSpPr/>
          <p:nvPr/>
        </p:nvSpPr>
        <p:spPr>
          <a:xfrm>
            <a:off x="3125575" y="2571900"/>
            <a:ext cx="2037300" cy="2037600"/>
          </a:xfrm>
          <a:prstGeom prst="rect">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52525"/>
              </a:solidFill>
            </a:endParaRPr>
          </a:p>
        </p:txBody>
      </p:sp>
      <p:sp>
        <p:nvSpPr>
          <p:cNvPr id="125" name="Google Shape;125;p21"/>
          <p:cNvSpPr/>
          <p:nvPr/>
        </p:nvSpPr>
        <p:spPr>
          <a:xfrm>
            <a:off x="3125575" y="534300"/>
            <a:ext cx="2037300" cy="2037600"/>
          </a:xfrm>
          <a:prstGeom prst="rect">
            <a:avLst/>
          </a:prstGeom>
          <a:solidFill>
            <a:srgbClr val="488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26" name="Google Shape;126;p21"/>
          <p:cNvSpPr txBox="1">
            <a:spLocks noGrp="1"/>
          </p:cNvSpPr>
          <p:nvPr>
            <p:ph type="title"/>
          </p:nvPr>
        </p:nvSpPr>
        <p:spPr>
          <a:xfrm>
            <a:off x="5767571" y="2571900"/>
            <a:ext cx="3160800" cy="1585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73334"/>
              </a:buClr>
              <a:buSzPts val="5200"/>
              <a:buNone/>
              <a:defRPr sz="5200">
                <a:solidFill>
                  <a:srgbClr val="373334"/>
                </a:solidFill>
              </a:defRPr>
            </a:lvl1pPr>
            <a:lvl2pPr lvl="1" rtl="0">
              <a:spcBef>
                <a:spcPts val="0"/>
              </a:spcBef>
              <a:spcAft>
                <a:spcPts val="0"/>
              </a:spcAft>
              <a:buClr>
                <a:srgbClr val="373334"/>
              </a:buClr>
              <a:buSzPts val="5200"/>
              <a:buNone/>
              <a:defRPr sz="5200">
                <a:solidFill>
                  <a:srgbClr val="373334"/>
                </a:solidFill>
              </a:defRPr>
            </a:lvl2pPr>
            <a:lvl3pPr lvl="2" rtl="0">
              <a:spcBef>
                <a:spcPts val="0"/>
              </a:spcBef>
              <a:spcAft>
                <a:spcPts val="0"/>
              </a:spcAft>
              <a:buClr>
                <a:srgbClr val="373334"/>
              </a:buClr>
              <a:buSzPts val="5200"/>
              <a:buNone/>
              <a:defRPr sz="5200">
                <a:solidFill>
                  <a:srgbClr val="373334"/>
                </a:solidFill>
              </a:defRPr>
            </a:lvl3pPr>
            <a:lvl4pPr lvl="3" rtl="0">
              <a:spcBef>
                <a:spcPts val="0"/>
              </a:spcBef>
              <a:spcAft>
                <a:spcPts val="0"/>
              </a:spcAft>
              <a:buClr>
                <a:srgbClr val="373334"/>
              </a:buClr>
              <a:buSzPts val="5200"/>
              <a:buNone/>
              <a:defRPr sz="5200">
                <a:solidFill>
                  <a:srgbClr val="373334"/>
                </a:solidFill>
              </a:defRPr>
            </a:lvl4pPr>
            <a:lvl5pPr lvl="4" rtl="0">
              <a:spcBef>
                <a:spcPts val="0"/>
              </a:spcBef>
              <a:spcAft>
                <a:spcPts val="0"/>
              </a:spcAft>
              <a:buClr>
                <a:srgbClr val="373334"/>
              </a:buClr>
              <a:buSzPts val="5200"/>
              <a:buNone/>
              <a:defRPr sz="5200">
                <a:solidFill>
                  <a:srgbClr val="373334"/>
                </a:solidFill>
              </a:defRPr>
            </a:lvl5pPr>
            <a:lvl6pPr lvl="5" rtl="0">
              <a:spcBef>
                <a:spcPts val="0"/>
              </a:spcBef>
              <a:spcAft>
                <a:spcPts val="0"/>
              </a:spcAft>
              <a:buClr>
                <a:srgbClr val="373334"/>
              </a:buClr>
              <a:buSzPts val="5200"/>
              <a:buNone/>
              <a:defRPr sz="5200">
                <a:solidFill>
                  <a:srgbClr val="373334"/>
                </a:solidFill>
              </a:defRPr>
            </a:lvl6pPr>
            <a:lvl7pPr lvl="6" rtl="0">
              <a:spcBef>
                <a:spcPts val="0"/>
              </a:spcBef>
              <a:spcAft>
                <a:spcPts val="0"/>
              </a:spcAft>
              <a:buClr>
                <a:srgbClr val="373334"/>
              </a:buClr>
              <a:buSzPts val="5200"/>
              <a:buNone/>
              <a:defRPr sz="5200">
                <a:solidFill>
                  <a:srgbClr val="373334"/>
                </a:solidFill>
              </a:defRPr>
            </a:lvl7pPr>
            <a:lvl8pPr lvl="7" rtl="0">
              <a:spcBef>
                <a:spcPts val="0"/>
              </a:spcBef>
              <a:spcAft>
                <a:spcPts val="0"/>
              </a:spcAft>
              <a:buClr>
                <a:srgbClr val="373334"/>
              </a:buClr>
              <a:buSzPts val="5200"/>
              <a:buNone/>
              <a:defRPr sz="5200">
                <a:solidFill>
                  <a:srgbClr val="373334"/>
                </a:solidFill>
              </a:defRPr>
            </a:lvl8pPr>
            <a:lvl9pPr lvl="8" rtl="0">
              <a:spcBef>
                <a:spcPts val="0"/>
              </a:spcBef>
              <a:spcAft>
                <a:spcPts val="0"/>
              </a:spcAft>
              <a:buClr>
                <a:srgbClr val="373334"/>
              </a:buClr>
              <a:buSzPts val="5200"/>
              <a:buNone/>
              <a:defRPr sz="5200">
                <a:solidFill>
                  <a:srgbClr val="373334"/>
                </a:solidFill>
              </a:defRPr>
            </a:lvl9pPr>
          </a:lstStyle>
          <a:p>
            <a:endParaRPr/>
          </a:p>
        </p:txBody>
      </p:sp>
      <p:sp>
        <p:nvSpPr>
          <p:cNvPr id="127" name="Google Shape;127;p21"/>
          <p:cNvSpPr txBox="1">
            <a:spLocks noGrp="1"/>
          </p:cNvSpPr>
          <p:nvPr>
            <p:ph type="subTitle" idx="1"/>
          </p:nvPr>
        </p:nvSpPr>
        <p:spPr>
          <a:xfrm>
            <a:off x="1335850" y="988350"/>
            <a:ext cx="1542300" cy="1129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200">
                <a:solidFill>
                  <a:srgbClr val="FFFFFF"/>
                </a:solidFill>
                <a:latin typeface="Spectral Light"/>
                <a:ea typeface="Spectral Light"/>
                <a:cs typeface="Spectral Light"/>
                <a:sym typeface="Spectral Light"/>
              </a:defRPr>
            </a:lvl1pPr>
            <a:lvl2pPr lvl="1" algn="ctr" rtl="0">
              <a:spcBef>
                <a:spcPts val="0"/>
              </a:spcBef>
              <a:spcAft>
                <a:spcPts val="0"/>
              </a:spcAft>
              <a:buNone/>
              <a:defRPr>
                <a:solidFill>
                  <a:srgbClr val="FFFFFF"/>
                </a:solidFill>
                <a:latin typeface="Spectral Light"/>
                <a:ea typeface="Spectral Light"/>
                <a:cs typeface="Spectral Light"/>
                <a:sym typeface="Spectral Light"/>
              </a:defRPr>
            </a:lvl2pPr>
            <a:lvl3pPr lvl="2" algn="ctr" rtl="0">
              <a:spcBef>
                <a:spcPts val="0"/>
              </a:spcBef>
              <a:spcAft>
                <a:spcPts val="0"/>
              </a:spcAft>
              <a:buNone/>
              <a:defRPr>
                <a:solidFill>
                  <a:srgbClr val="FFFFFF"/>
                </a:solidFill>
                <a:latin typeface="Spectral Light"/>
                <a:ea typeface="Spectral Light"/>
                <a:cs typeface="Spectral Light"/>
                <a:sym typeface="Spectral Light"/>
              </a:defRPr>
            </a:lvl3pPr>
            <a:lvl4pPr lvl="3" algn="ctr" rtl="0">
              <a:spcBef>
                <a:spcPts val="0"/>
              </a:spcBef>
              <a:spcAft>
                <a:spcPts val="0"/>
              </a:spcAft>
              <a:buNone/>
              <a:defRPr>
                <a:solidFill>
                  <a:srgbClr val="FFFFFF"/>
                </a:solidFill>
                <a:latin typeface="Spectral Light"/>
                <a:ea typeface="Spectral Light"/>
                <a:cs typeface="Spectral Light"/>
                <a:sym typeface="Spectral Light"/>
              </a:defRPr>
            </a:lvl4pPr>
            <a:lvl5pPr lvl="4" algn="ctr" rtl="0">
              <a:spcBef>
                <a:spcPts val="0"/>
              </a:spcBef>
              <a:spcAft>
                <a:spcPts val="0"/>
              </a:spcAft>
              <a:buNone/>
              <a:defRPr>
                <a:solidFill>
                  <a:srgbClr val="FFFFFF"/>
                </a:solidFill>
                <a:latin typeface="Spectral Light"/>
                <a:ea typeface="Spectral Light"/>
                <a:cs typeface="Spectral Light"/>
                <a:sym typeface="Spectral Light"/>
              </a:defRPr>
            </a:lvl5pPr>
            <a:lvl6pPr lvl="5" algn="ctr" rtl="0">
              <a:spcBef>
                <a:spcPts val="0"/>
              </a:spcBef>
              <a:spcAft>
                <a:spcPts val="0"/>
              </a:spcAft>
              <a:buNone/>
              <a:defRPr>
                <a:solidFill>
                  <a:srgbClr val="FFFFFF"/>
                </a:solidFill>
                <a:latin typeface="Spectral Light"/>
                <a:ea typeface="Spectral Light"/>
                <a:cs typeface="Spectral Light"/>
                <a:sym typeface="Spectral Light"/>
              </a:defRPr>
            </a:lvl6pPr>
            <a:lvl7pPr lvl="6" algn="ctr" rtl="0">
              <a:spcBef>
                <a:spcPts val="0"/>
              </a:spcBef>
              <a:spcAft>
                <a:spcPts val="0"/>
              </a:spcAft>
              <a:buNone/>
              <a:defRPr>
                <a:solidFill>
                  <a:srgbClr val="FFFFFF"/>
                </a:solidFill>
                <a:latin typeface="Spectral Light"/>
                <a:ea typeface="Spectral Light"/>
                <a:cs typeface="Spectral Light"/>
                <a:sym typeface="Spectral Light"/>
              </a:defRPr>
            </a:lvl7pPr>
            <a:lvl8pPr lvl="7" algn="ctr" rtl="0">
              <a:spcBef>
                <a:spcPts val="0"/>
              </a:spcBef>
              <a:spcAft>
                <a:spcPts val="0"/>
              </a:spcAft>
              <a:buNone/>
              <a:defRPr>
                <a:solidFill>
                  <a:srgbClr val="FFFFFF"/>
                </a:solidFill>
                <a:latin typeface="Spectral Light"/>
                <a:ea typeface="Spectral Light"/>
                <a:cs typeface="Spectral Light"/>
                <a:sym typeface="Spectral Light"/>
              </a:defRPr>
            </a:lvl8pPr>
            <a:lvl9pPr lvl="8" algn="ctr" rtl="0">
              <a:spcBef>
                <a:spcPts val="0"/>
              </a:spcBef>
              <a:spcAft>
                <a:spcPts val="0"/>
              </a:spcAft>
              <a:buNone/>
              <a:defRPr>
                <a:solidFill>
                  <a:srgbClr val="FFFFFF"/>
                </a:solidFill>
                <a:latin typeface="Spectral Light"/>
                <a:ea typeface="Spectral Light"/>
                <a:cs typeface="Spectral Light"/>
                <a:sym typeface="Spectral Ligh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Agenda / Content 1">
  <p:cSld name="BLANK_1_1_1_1_1">
    <p:spTree>
      <p:nvGrpSpPr>
        <p:cNvPr id="1" name="Shape 138"/>
        <p:cNvGrpSpPr/>
        <p:nvPr/>
      </p:nvGrpSpPr>
      <p:grpSpPr>
        <a:xfrm>
          <a:off x="0" y="0"/>
          <a:ext cx="0" cy="0"/>
          <a:chOff x="0" y="0"/>
          <a:chExt cx="0" cy="0"/>
        </a:xfrm>
      </p:grpSpPr>
      <p:sp>
        <p:nvSpPr>
          <p:cNvPr id="139" name="Google Shape;139;p2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40" name="Google Shape;140;p23"/>
          <p:cNvSpPr/>
          <p:nvPr/>
        </p:nvSpPr>
        <p:spPr>
          <a:xfrm>
            <a:off x="1088275" y="534300"/>
            <a:ext cx="4074600" cy="40752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41" name="Google Shape;141;p23"/>
          <p:cNvSpPr/>
          <p:nvPr/>
        </p:nvSpPr>
        <p:spPr>
          <a:xfrm rot="10800000">
            <a:off x="6533400" y="4516800"/>
            <a:ext cx="22896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42" name="Google Shape;142;p23"/>
          <p:cNvSpPr/>
          <p:nvPr/>
        </p:nvSpPr>
        <p:spPr>
          <a:xfrm>
            <a:off x="1088275" y="2571900"/>
            <a:ext cx="2037300" cy="2037600"/>
          </a:xfrm>
          <a:prstGeom prst="rect">
            <a:avLst/>
          </a:prstGeom>
          <a:solidFill>
            <a:srgbClr val="90C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43" name="Google Shape;143;p23"/>
          <p:cNvSpPr/>
          <p:nvPr/>
        </p:nvSpPr>
        <p:spPr>
          <a:xfrm>
            <a:off x="3125575" y="2571900"/>
            <a:ext cx="2037300" cy="2037600"/>
          </a:xfrm>
          <a:prstGeom prst="rect">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52525"/>
              </a:solidFill>
            </a:endParaRPr>
          </a:p>
        </p:txBody>
      </p:sp>
      <p:sp>
        <p:nvSpPr>
          <p:cNvPr id="144" name="Google Shape;144;p23"/>
          <p:cNvSpPr/>
          <p:nvPr/>
        </p:nvSpPr>
        <p:spPr>
          <a:xfrm>
            <a:off x="3125575" y="534300"/>
            <a:ext cx="2037300" cy="2037600"/>
          </a:xfrm>
          <a:prstGeom prst="rect">
            <a:avLst/>
          </a:prstGeom>
          <a:solidFill>
            <a:srgbClr val="488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45" name="Google Shape;145;p23"/>
          <p:cNvSpPr txBox="1">
            <a:spLocks noGrp="1"/>
          </p:cNvSpPr>
          <p:nvPr>
            <p:ph type="title"/>
          </p:nvPr>
        </p:nvSpPr>
        <p:spPr>
          <a:xfrm>
            <a:off x="5767571" y="2571900"/>
            <a:ext cx="3160800" cy="1585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73334"/>
              </a:buClr>
              <a:buSzPts val="5200"/>
              <a:buNone/>
              <a:defRPr sz="5200">
                <a:solidFill>
                  <a:srgbClr val="373334"/>
                </a:solidFill>
              </a:defRPr>
            </a:lvl1pPr>
            <a:lvl2pPr lvl="1" rtl="0">
              <a:spcBef>
                <a:spcPts val="0"/>
              </a:spcBef>
              <a:spcAft>
                <a:spcPts val="0"/>
              </a:spcAft>
              <a:buClr>
                <a:srgbClr val="373334"/>
              </a:buClr>
              <a:buSzPts val="5200"/>
              <a:buNone/>
              <a:defRPr sz="5200">
                <a:solidFill>
                  <a:srgbClr val="373334"/>
                </a:solidFill>
              </a:defRPr>
            </a:lvl2pPr>
            <a:lvl3pPr lvl="2" rtl="0">
              <a:spcBef>
                <a:spcPts val="0"/>
              </a:spcBef>
              <a:spcAft>
                <a:spcPts val="0"/>
              </a:spcAft>
              <a:buClr>
                <a:srgbClr val="373334"/>
              </a:buClr>
              <a:buSzPts val="5200"/>
              <a:buNone/>
              <a:defRPr sz="5200">
                <a:solidFill>
                  <a:srgbClr val="373334"/>
                </a:solidFill>
              </a:defRPr>
            </a:lvl3pPr>
            <a:lvl4pPr lvl="3" rtl="0">
              <a:spcBef>
                <a:spcPts val="0"/>
              </a:spcBef>
              <a:spcAft>
                <a:spcPts val="0"/>
              </a:spcAft>
              <a:buClr>
                <a:srgbClr val="373334"/>
              </a:buClr>
              <a:buSzPts val="5200"/>
              <a:buNone/>
              <a:defRPr sz="5200">
                <a:solidFill>
                  <a:srgbClr val="373334"/>
                </a:solidFill>
              </a:defRPr>
            </a:lvl4pPr>
            <a:lvl5pPr lvl="4" rtl="0">
              <a:spcBef>
                <a:spcPts val="0"/>
              </a:spcBef>
              <a:spcAft>
                <a:spcPts val="0"/>
              </a:spcAft>
              <a:buClr>
                <a:srgbClr val="373334"/>
              </a:buClr>
              <a:buSzPts val="5200"/>
              <a:buNone/>
              <a:defRPr sz="5200">
                <a:solidFill>
                  <a:srgbClr val="373334"/>
                </a:solidFill>
              </a:defRPr>
            </a:lvl5pPr>
            <a:lvl6pPr lvl="5" rtl="0">
              <a:spcBef>
                <a:spcPts val="0"/>
              </a:spcBef>
              <a:spcAft>
                <a:spcPts val="0"/>
              </a:spcAft>
              <a:buClr>
                <a:srgbClr val="373334"/>
              </a:buClr>
              <a:buSzPts val="5200"/>
              <a:buNone/>
              <a:defRPr sz="5200">
                <a:solidFill>
                  <a:srgbClr val="373334"/>
                </a:solidFill>
              </a:defRPr>
            </a:lvl6pPr>
            <a:lvl7pPr lvl="6" rtl="0">
              <a:spcBef>
                <a:spcPts val="0"/>
              </a:spcBef>
              <a:spcAft>
                <a:spcPts val="0"/>
              </a:spcAft>
              <a:buClr>
                <a:srgbClr val="373334"/>
              </a:buClr>
              <a:buSzPts val="5200"/>
              <a:buNone/>
              <a:defRPr sz="5200">
                <a:solidFill>
                  <a:srgbClr val="373334"/>
                </a:solidFill>
              </a:defRPr>
            </a:lvl7pPr>
            <a:lvl8pPr lvl="7" rtl="0">
              <a:spcBef>
                <a:spcPts val="0"/>
              </a:spcBef>
              <a:spcAft>
                <a:spcPts val="0"/>
              </a:spcAft>
              <a:buClr>
                <a:srgbClr val="373334"/>
              </a:buClr>
              <a:buSzPts val="5200"/>
              <a:buNone/>
              <a:defRPr sz="5200">
                <a:solidFill>
                  <a:srgbClr val="373334"/>
                </a:solidFill>
              </a:defRPr>
            </a:lvl8pPr>
            <a:lvl9pPr lvl="8" rtl="0">
              <a:spcBef>
                <a:spcPts val="0"/>
              </a:spcBef>
              <a:spcAft>
                <a:spcPts val="0"/>
              </a:spcAft>
              <a:buClr>
                <a:srgbClr val="373334"/>
              </a:buClr>
              <a:buSzPts val="5200"/>
              <a:buNone/>
              <a:defRPr sz="5200">
                <a:solidFill>
                  <a:srgbClr val="373334"/>
                </a:solidFill>
              </a:defRPr>
            </a:lvl9pPr>
          </a:lstStyle>
          <a:p>
            <a:endParaRPr/>
          </a:p>
        </p:txBody>
      </p:sp>
      <p:sp>
        <p:nvSpPr>
          <p:cNvPr id="146" name="Google Shape;146;p23"/>
          <p:cNvSpPr txBox="1">
            <a:spLocks noGrp="1"/>
          </p:cNvSpPr>
          <p:nvPr>
            <p:ph type="subTitle" idx="1"/>
          </p:nvPr>
        </p:nvSpPr>
        <p:spPr>
          <a:xfrm>
            <a:off x="1477900" y="1442400"/>
            <a:ext cx="1542300" cy="11295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200">
                <a:solidFill>
                  <a:srgbClr val="FFFFFF"/>
                </a:solidFill>
                <a:latin typeface="Spectral Light"/>
                <a:ea typeface="Spectral Light"/>
                <a:cs typeface="Spectral Light"/>
                <a:sym typeface="Spectral Light"/>
              </a:defRPr>
            </a:lvl1pPr>
            <a:lvl2pPr lvl="1" algn="ctr" rtl="0">
              <a:spcBef>
                <a:spcPts val="0"/>
              </a:spcBef>
              <a:spcAft>
                <a:spcPts val="0"/>
              </a:spcAft>
              <a:buNone/>
              <a:defRPr>
                <a:solidFill>
                  <a:srgbClr val="FFFFFF"/>
                </a:solidFill>
                <a:latin typeface="Spectral Light"/>
                <a:ea typeface="Spectral Light"/>
                <a:cs typeface="Spectral Light"/>
                <a:sym typeface="Spectral Light"/>
              </a:defRPr>
            </a:lvl2pPr>
            <a:lvl3pPr lvl="2" algn="ctr" rtl="0">
              <a:spcBef>
                <a:spcPts val="0"/>
              </a:spcBef>
              <a:spcAft>
                <a:spcPts val="0"/>
              </a:spcAft>
              <a:buNone/>
              <a:defRPr>
                <a:solidFill>
                  <a:srgbClr val="FFFFFF"/>
                </a:solidFill>
                <a:latin typeface="Spectral Light"/>
                <a:ea typeface="Spectral Light"/>
                <a:cs typeface="Spectral Light"/>
                <a:sym typeface="Spectral Light"/>
              </a:defRPr>
            </a:lvl3pPr>
            <a:lvl4pPr lvl="3" algn="ctr" rtl="0">
              <a:spcBef>
                <a:spcPts val="0"/>
              </a:spcBef>
              <a:spcAft>
                <a:spcPts val="0"/>
              </a:spcAft>
              <a:buNone/>
              <a:defRPr>
                <a:solidFill>
                  <a:srgbClr val="FFFFFF"/>
                </a:solidFill>
                <a:latin typeface="Spectral Light"/>
                <a:ea typeface="Spectral Light"/>
                <a:cs typeface="Spectral Light"/>
                <a:sym typeface="Spectral Light"/>
              </a:defRPr>
            </a:lvl4pPr>
            <a:lvl5pPr lvl="4" algn="ctr" rtl="0">
              <a:spcBef>
                <a:spcPts val="0"/>
              </a:spcBef>
              <a:spcAft>
                <a:spcPts val="0"/>
              </a:spcAft>
              <a:buNone/>
              <a:defRPr>
                <a:solidFill>
                  <a:srgbClr val="FFFFFF"/>
                </a:solidFill>
                <a:latin typeface="Spectral Light"/>
                <a:ea typeface="Spectral Light"/>
                <a:cs typeface="Spectral Light"/>
                <a:sym typeface="Spectral Light"/>
              </a:defRPr>
            </a:lvl5pPr>
            <a:lvl6pPr lvl="5" algn="ctr" rtl="0">
              <a:spcBef>
                <a:spcPts val="0"/>
              </a:spcBef>
              <a:spcAft>
                <a:spcPts val="0"/>
              </a:spcAft>
              <a:buNone/>
              <a:defRPr>
                <a:solidFill>
                  <a:srgbClr val="FFFFFF"/>
                </a:solidFill>
                <a:latin typeface="Spectral Light"/>
                <a:ea typeface="Spectral Light"/>
                <a:cs typeface="Spectral Light"/>
                <a:sym typeface="Spectral Light"/>
              </a:defRPr>
            </a:lvl6pPr>
            <a:lvl7pPr lvl="6" algn="ctr" rtl="0">
              <a:spcBef>
                <a:spcPts val="0"/>
              </a:spcBef>
              <a:spcAft>
                <a:spcPts val="0"/>
              </a:spcAft>
              <a:buNone/>
              <a:defRPr>
                <a:solidFill>
                  <a:srgbClr val="FFFFFF"/>
                </a:solidFill>
                <a:latin typeface="Spectral Light"/>
                <a:ea typeface="Spectral Light"/>
                <a:cs typeface="Spectral Light"/>
                <a:sym typeface="Spectral Light"/>
              </a:defRPr>
            </a:lvl7pPr>
            <a:lvl8pPr lvl="7" algn="ctr" rtl="0">
              <a:spcBef>
                <a:spcPts val="0"/>
              </a:spcBef>
              <a:spcAft>
                <a:spcPts val="0"/>
              </a:spcAft>
              <a:buNone/>
              <a:defRPr>
                <a:solidFill>
                  <a:srgbClr val="FFFFFF"/>
                </a:solidFill>
                <a:latin typeface="Spectral Light"/>
                <a:ea typeface="Spectral Light"/>
                <a:cs typeface="Spectral Light"/>
                <a:sym typeface="Spectral Light"/>
              </a:defRPr>
            </a:lvl8pPr>
            <a:lvl9pPr lvl="8" algn="ctr" rtl="0">
              <a:spcBef>
                <a:spcPts val="0"/>
              </a:spcBef>
              <a:spcAft>
                <a:spcPts val="0"/>
              </a:spcAft>
              <a:buNone/>
              <a:defRPr>
                <a:solidFill>
                  <a:srgbClr val="FFFFFF"/>
                </a:solidFill>
                <a:latin typeface="Spectral Light"/>
                <a:ea typeface="Spectral Light"/>
                <a:cs typeface="Spectral Light"/>
                <a:sym typeface="Spectral Light"/>
              </a:defRPr>
            </a:lvl9pPr>
          </a:lstStyle>
          <a:p>
            <a:endParaRPr/>
          </a:p>
        </p:txBody>
      </p:sp>
      <p:sp>
        <p:nvSpPr>
          <p:cNvPr id="147" name="Google Shape;147;p23"/>
          <p:cNvSpPr txBox="1">
            <a:spLocks noGrp="1"/>
          </p:cNvSpPr>
          <p:nvPr>
            <p:ph type="subTitle" idx="2"/>
          </p:nvPr>
        </p:nvSpPr>
        <p:spPr>
          <a:xfrm>
            <a:off x="3217775" y="646250"/>
            <a:ext cx="1542300" cy="1129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solidFill>
                  <a:srgbClr val="FFFFFF"/>
                </a:solidFill>
                <a:latin typeface="Spectral Light"/>
                <a:ea typeface="Spectral Light"/>
                <a:cs typeface="Spectral Light"/>
                <a:sym typeface="Spectral Light"/>
              </a:defRPr>
            </a:lvl1pPr>
            <a:lvl2pPr lvl="1" algn="ctr" rtl="0">
              <a:spcBef>
                <a:spcPts val="0"/>
              </a:spcBef>
              <a:spcAft>
                <a:spcPts val="0"/>
              </a:spcAft>
              <a:buNone/>
              <a:defRPr>
                <a:solidFill>
                  <a:srgbClr val="FFFFFF"/>
                </a:solidFill>
                <a:latin typeface="Spectral Light"/>
                <a:ea typeface="Spectral Light"/>
                <a:cs typeface="Spectral Light"/>
                <a:sym typeface="Spectral Light"/>
              </a:defRPr>
            </a:lvl2pPr>
            <a:lvl3pPr lvl="2" algn="ctr" rtl="0">
              <a:spcBef>
                <a:spcPts val="0"/>
              </a:spcBef>
              <a:spcAft>
                <a:spcPts val="0"/>
              </a:spcAft>
              <a:buNone/>
              <a:defRPr>
                <a:solidFill>
                  <a:srgbClr val="FFFFFF"/>
                </a:solidFill>
                <a:latin typeface="Spectral Light"/>
                <a:ea typeface="Spectral Light"/>
                <a:cs typeface="Spectral Light"/>
                <a:sym typeface="Spectral Light"/>
              </a:defRPr>
            </a:lvl3pPr>
            <a:lvl4pPr lvl="3" algn="ctr" rtl="0">
              <a:spcBef>
                <a:spcPts val="0"/>
              </a:spcBef>
              <a:spcAft>
                <a:spcPts val="0"/>
              </a:spcAft>
              <a:buNone/>
              <a:defRPr>
                <a:solidFill>
                  <a:srgbClr val="FFFFFF"/>
                </a:solidFill>
                <a:latin typeface="Spectral Light"/>
                <a:ea typeface="Spectral Light"/>
                <a:cs typeface="Spectral Light"/>
                <a:sym typeface="Spectral Light"/>
              </a:defRPr>
            </a:lvl4pPr>
            <a:lvl5pPr lvl="4" algn="ctr" rtl="0">
              <a:spcBef>
                <a:spcPts val="0"/>
              </a:spcBef>
              <a:spcAft>
                <a:spcPts val="0"/>
              </a:spcAft>
              <a:buNone/>
              <a:defRPr>
                <a:solidFill>
                  <a:srgbClr val="FFFFFF"/>
                </a:solidFill>
                <a:latin typeface="Spectral Light"/>
                <a:ea typeface="Spectral Light"/>
                <a:cs typeface="Spectral Light"/>
                <a:sym typeface="Spectral Light"/>
              </a:defRPr>
            </a:lvl5pPr>
            <a:lvl6pPr lvl="5" algn="ctr" rtl="0">
              <a:spcBef>
                <a:spcPts val="0"/>
              </a:spcBef>
              <a:spcAft>
                <a:spcPts val="0"/>
              </a:spcAft>
              <a:buNone/>
              <a:defRPr>
                <a:solidFill>
                  <a:srgbClr val="FFFFFF"/>
                </a:solidFill>
                <a:latin typeface="Spectral Light"/>
                <a:ea typeface="Spectral Light"/>
                <a:cs typeface="Spectral Light"/>
                <a:sym typeface="Spectral Light"/>
              </a:defRPr>
            </a:lvl6pPr>
            <a:lvl7pPr lvl="6" algn="ctr" rtl="0">
              <a:spcBef>
                <a:spcPts val="0"/>
              </a:spcBef>
              <a:spcAft>
                <a:spcPts val="0"/>
              </a:spcAft>
              <a:buNone/>
              <a:defRPr>
                <a:solidFill>
                  <a:srgbClr val="FFFFFF"/>
                </a:solidFill>
                <a:latin typeface="Spectral Light"/>
                <a:ea typeface="Spectral Light"/>
                <a:cs typeface="Spectral Light"/>
                <a:sym typeface="Spectral Light"/>
              </a:defRPr>
            </a:lvl7pPr>
            <a:lvl8pPr lvl="7" algn="ctr" rtl="0">
              <a:spcBef>
                <a:spcPts val="0"/>
              </a:spcBef>
              <a:spcAft>
                <a:spcPts val="0"/>
              </a:spcAft>
              <a:buNone/>
              <a:defRPr>
                <a:solidFill>
                  <a:srgbClr val="FFFFFF"/>
                </a:solidFill>
                <a:latin typeface="Spectral Light"/>
                <a:ea typeface="Spectral Light"/>
                <a:cs typeface="Spectral Light"/>
                <a:sym typeface="Spectral Light"/>
              </a:defRPr>
            </a:lvl8pPr>
            <a:lvl9pPr lvl="8" algn="ctr" rtl="0">
              <a:spcBef>
                <a:spcPts val="0"/>
              </a:spcBef>
              <a:spcAft>
                <a:spcPts val="0"/>
              </a:spcAft>
              <a:buNone/>
              <a:defRPr>
                <a:solidFill>
                  <a:srgbClr val="FFFFFF"/>
                </a:solidFill>
                <a:latin typeface="Spectral Light"/>
                <a:ea typeface="Spectral Light"/>
                <a:cs typeface="Spectral Light"/>
                <a:sym typeface="Spectral Light"/>
              </a:defRPr>
            </a:lvl9pPr>
          </a:lstStyle>
          <a:p>
            <a:endParaRPr/>
          </a:p>
        </p:txBody>
      </p:sp>
      <p:sp>
        <p:nvSpPr>
          <p:cNvPr id="148" name="Google Shape;148;p23"/>
          <p:cNvSpPr txBox="1">
            <a:spLocks noGrp="1"/>
          </p:cNvSpPr>
          <p:nvPr>
            <p:ph type="subTitle" idx="3"/>
          </p:nvPr>
        </p:nvSpPr>
        <p:spPr>
          <a:xfrm>
            <a:off x="1240675" y="2571900"/>
            <a:ext cx="1542300" cy="1129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solidFill>
                  <a:srgbClr val="FFFFFF"/>
                </a:solidFill>
                <a:latin typeface="Spectral Light"/>
                <a:ea typeface="Spectral Light"/>
                <a:cs typeface="Spectral Light"/>
                <a:sym typeface="Spectral Light"/>
              </a:defRPr>
            </a:lvl1pPr>
            <a:lvl2pPr lvl="1" algn="ctr" rtl="0">
              <a:spcBef>
                <a:spcPts val="0"/>
              </a:spcBef>
              <a:spcAft>
                <a:spcPts val="0"/>
              </a:spcAft>
              <a:buNone/>
              <a:defRPr>
                <a:solidFill>
                  <a:srgbClr val="FFFFFF"/>
                </a:solidFill>
                <a:latin typeface="Spectral Light"/>
                <a:ea typeface="Spectral Light"/>
                <a:cs typeface="Spectral Light"/>
                <a:sym typeface="Spectral Light"/>
              </a:defRPr>
            </a:lvl2pPr>
            <a:lvl3pPr lvl="2" algn="ctr" rtl="0">
              <a:spcBef>
                <a:spcPts val="0"/>
              </a:spcBef>
              <a:spcAft>
                <a:spcPts val="0"/>
              </a:spcAft>
              <a:buNone/>
              <a:defRPr>
                <a:solidFill>
                  <a:srgbClr val="FFFFFF"/>
                </a:solidFill>
                <a:latin typeface="Spectral Light"/>
                <a:ea typeface="Spectral Light"/>
                <a:cs typeface="Spectral Light"/>
                <a:sym typeface="Spectral Light"/>
              </a:defRPr>
            </a:lvl3pPr>
            <a:lvl4pPr lvl="3" algn="ctr" rtl="0">
              <a:spcBef>
                <a:spcPts val="0"/>
              </a:spcBef>
              <a:spcAft>
                <a:spcPts val="0"/>
              </a:spcAft>
              <a:buNone/>
              <a:defRPr>
                <a:solidFill>
                  <a:srgbClr val="FFFFFF"/>
                </a:solidFill>
                <a:latin typeface="Spectral Light"/>
                <a:ea typeface="Spectral Light"/>
                <a:cs typeface="Spectral Light"/>
                <a:sym typeface="Spectral Light"/>
              </a:defRPr>
            </a:lvl4pPr>
            <a:lvl5pPr lvl="4" algn="ctr" rtl="0">
              <a:spcBef>
                <a:spcPts val="0"/>
              </a:spcBef>
              <a:spcAft>
                <a:spcPts val="0"/>
              </a:spcAft>
              <a:buNone/>
              <a:defRPr>
                <a:solidFill>
                  <a:srgbClr val="FFFFFF"/>
                </a:solidFill>
                <a:latin typeface="Spectral Light"/>
                <a:ea typeface="Spectral Light"/>
                <a:cs typeface="Spectral Light"/>
                <a:sym typeface="Spectral Light"/>
              </a:defRPr>
            </a:lvl5pPr>
            <a:lvl6pPr lvl="5" algn="ctr" rtl="0">
              <a:spcBef>
                <a:spcPts val="0"/>
              </a:spcBef>
              <a:spcAft>
                <a:spcPts val="0"/>
              </a:spcAft>
              <a:buNone/>
              <a:defRPr>
                <a:solidFill>
                  <a:srgbClr val="FFFFFF"/>
                </a:solidFill>
                <a:latin typeface="Spectral Light"/>
                <a:ea typeface="Spectral Light"/>
                <a:cs typeface="Spectral Light"/>
                <a:sym typeface="Spectral Light"/>
              </a:defRPr>
            </a:lvl6pPr>
            <a:lvl7pPr lvl="6" algn="ctr" rtl="0">
              <a:spcBef>
                <a:spcPts val="0"/>
              </a:spcBef>
              <a:spcAft>
                <a:spcPts val="0"/>
              </a:spcAft>
              <a:buNone/>
              <a:defRPr>
                <a:solidFill>
                  <a:srgbClr val="FFFFFF"/>
                </a:solidFill>
                <a:latin typeface="Spectral Light"/>
                <a:ea typeface="Spectral Light"/>
                <a:cs typeface="Spectral Light"/>
                <a:sym typeface="Spectral Light"/>
              </a:defRPr>
            </a:lvl7pPr>
            <a:lvl8pPr lvl="7" algn="ctr" rtl="0">
              <a:spcBef>
                <a:spcPts val="0"/>
              </a:spcBef>
              <a:spcAft>
                <a:spcPts val="0"/>
              </a:spcAft>
              <a:buNone/>
              <a:defRPr>
                <a:solidFill>
                  <a:srgbClr val="FFFFFF"/>
                </a:solidFill>
                <a:latin typeface="Spectral Light"/>
                <a:ea typeface="Spectral Light"/>
                <a:cs typeface="Spectral Light"/>
                <a:sym typeface="Spectral Light"/>
              </a:defRPr>
            </a:lvl8pPr>
            <a:lvl9pPr lvl="8" algn="ctr" rtl="0">
              <a:spcBef>
                <a:spcPts val="0"/>
              </a:spcBef>
              <a:spcAft>
                <a:spcPts val="0"/>
              </a:spcAft>
              <a:buNone/>
              <a:defRPr>
                <a:solidFill>
                  <a:srgbClr val="FFFFFF"/>
                </a:solidFill>
                <a:latin typeface="Spectral Light"/>
                <a:ea typeface="Spectral Light"/>
                <a:cs typeface="Spectral Light"/>
                <a:sym typeface="Spectral Light"/>
              </a:defRPr>
            </a:lvl9pPr>
          </a:lstStyle>
          <a:p>
            <a:endParaRPr/>
          </a:p>
        </p:txBody>
      </p:sp>
      <p:sp>
        <p:nvSpPr>
          <p:cNvPr id="149" name="Google Shape;149;p23"/>
          <p:cNvSpPr txBox="1">
            <a:spLocks noGrp="1"/>
          </p:cNvSpPr>
          <p:nvPr>
            <p:ph type="subTitle" idx="4"/>
          </p:nvPr>
        </p:nvSpPr>
        <p:spPr>
          <a:xfrm>
            <a:off x="3468175" y="3341400"/>
            <a:ext cx="1542300" cy="11295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200">
                <a:solidFill>
                  <a:srgbClr val="FFFFFF"/>
                </a:solidFill>
                <a:latin typeface="Spectral Light"/>
                <a:ea typeface="Spectral Light"/>
                <a:cs typeface="Spectral Light"/>
                <a:sym typeface="Spectral Light"/>
              </a:defRPr>
            </a:lvl1pPr>
            <a:lvl2pPr lvl="1" algn="r" rtl="0">
              <a:spcBef>
                <a:spcPts val="0"/>
              </a:spcBef>
              <a:spcAft>
                <a:spcPts val="0"/>
              </a:spcAft>
              <a:buNone/>
              <a:defRPr>
                <a:solidFill>
                  <a:srgbClr val="FFFFFF"/>
                </a:solidFill>
                <a:latin typeface="Spectral Light"/>
                <a:ea typeface="Spectral Light"/>
                <a:cs typeface="Spectral Light"/>
                <a:sym typeface="Spectral Light"/>
              </a:defRPr>
            </a:lvl2pPr>
            <a:lvl3pPr lvl="2" algn="r" rtl="0">
              <a:spcBef>
                <a:spcPts val="0"/>
              </a:spcBef>
              <a:spcAft>
                <a:spcPts val="0"/>
              </a:spcAft>
              <a:buNone/>
              <a:defRPr>
                <a:solidFill>
                  <a:srgbClr val="FFFFFF"/>
                </a:solidFill>
                <a:latin typeface="Spectral Light"/>
                <a:ea typeface="Spectral Light"/>
                <a:cs typeface="Spectral Light"/>
                <a:sym typeface="Spectral Light"/>
              </a:defRPr>
            </a:lvl3pPr>
            <a:lvl4pPr lvl="3" algn="r" rtl="0">
              <a:spcBef>
                <a:spcPts val="0"/>
              </a:spcBef>
              <a:spcAft>
                <a:spcPts val="0"/>
              </a:spcAft>
              <a:buNone/>
              <a:defRPr>
                <a:solidFill>
                  <a:srgbClr val="FFFFFF"/>
                </a:solidFill>
                <a:latin typeface="Spectral Light"/>
                <a:ea typeface="Spectral Light"/>
                <a:cs typeface="Spectral Light"/>
                <a:sym typeface="Spectral Light"/>
              </a:defRPr>
            </a:lvl4pPr>
            <a:lvl5pPr lvl="4" algn="r" rtl="0">
              <a:spcBef>
                <a:spcPts val="0"/>
              </a:spcBef>
              <a:spcAft>
                <a:spcPts val="0"/>
              </a:spcAft>
              <a:buNone/>
              <a:defRPr>
                <a:solidFill>
                  <a:srgbClr val="FFFFFF"/>
                </a:solidFill>
                <a:latin typeface="Spectral Light"/>
                <a:ea typeface="Spectral Light"/>
                <a:cs typeface="Spectral Light"/>
                <a:sym typeface="Spectral Light"/>
              </a:defRPr>
            </a:lvl5pPr>
            <a:lvl6pPr lvl="5" algn="r" rtl="0">
              <a:spcBef>
                <a:spcPts val="0"/>
              </a:spcBef>
              <a:spcAft>
                <a:spcPts val="0"/>
              </a:spcAft>
              <a:buNone/>
              <a:defRPr>
                <a:solidFill>
                  <a:srgbClr val="FFFFFF"/>
                </a:solidFill>
                <a:latin typeface="Spectral Light"/>
                <a:ea typeface="Spectral Light"/>
                <a:cs typeface="Spectral Light"/>
                <a:sym typeface="Spectral Light"/>
              </a:defRPr>
            </a:lvl6pPr>
            <a:lvl7pPr lvl="6" algn="r" rtl="0">
              <a:spcBef>
                <a:spcPts val="0"/>
              </a:spcBef>
              <a:spcAft>
                <a:spcPts val="0"/>
              </a:spcAft>
              <a:buNone/>
              <a:defRPr>
                <a:solidFill>
                  <a:srgbClr val="FFFFFF"/>
                </a:solidFill>
                <a:latin typeface="Spectral Light"/>
                <a:ea typeface="Spectral Light"/>
                <a:cs typeface="Spectral Light"/>
                <a:sym typeface="Spectral Light"/>
              </a:defRPr>
            </a:lvl7pPr>
            <a:lvl8pPr lvl="7" algn="r" rtl="0">
              <a:spcBef>
                <a:spcPts val="0"/>
              </a:spcBef>
              <a:spcAft>
                <a:spcPts val="0"/>
              </a:spcAft>
              <a:buNone/>
              <a:defRPr>
                <a:solidFill>
                  <a:srgbClr val="FFFFFF"/>
                </a:solidFill>
                <a:latin typeface="Spectral Light"/>
                <a:ea typeface="Spectral Light"/>
                <a:cs typeface="Spectral Light"/>
                <a:sym typeface="Spectral Light"/>
              </a:defRPr>
            </a:lvl8pPr>
            <a:lvl9pPr lvl="8" algn="r" rtl="0">
              <a:spcBef>
                <a:spcPts val="0"/>
              </a:spcBef>
              <a:spcAft>
                <a:spcPts val="0"/>
              </a:spcAft>
              <a:buNone/>
              <a:defRPr>
                <a:solidFill>
                  <a:srgbClr val="FFFFFF"/>
                </a:solidFill>
                <a:latin typeface="Spectral Light"/>
                <a:ea typeface="Spectral Light"/>
                <a:cs typeface="Spectral Light"/>
                <a:sym typeface="Spectral Light"/>
              </a:defRPr>
            </a:lvl9pPr>
          </a:lstStyle>
          <a:p>
            <a:endParaRPr/>
          </a:p>
        </p:txBody>
      </p:sp>
      <p:sp>
        <p:nvSpPr>
          <p:cNvPr id="150" name="Google Shape;150;p23"/>
          <p:cNvSpPr txBox="1">
            <a:spLocks noGrp="1"/>
          </p:cNvSpPr>
          <p:nvPr>
            <p:ph type="title" idx="5" hasCustomPrompt="1"/>
          </p:nvPr>
        </p:nvSpPr>
        <p:spPr>
          <a:xfrm rot="-5400000">
            <a:off x="1696225" y="823975"/>
            <a:ext cx="1791000" cy="1220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5600"/>
              <a:buNone/>
              <a:defRPr sz="5600" b="1">
                <a:solidFill>
                  <a:srgbClr val="FFFFFF"/>
                </a:solidFill>
              </a:defRPr>
            </a:lvl1pPr>
            <a:lvl2pPr lvl="1" rtl="0">
              <a:spcBef>
                <a:spcPts val="0"/>
              </a:spcBef>
              <a:spcAft>
                <a:spcPts val="0"/>
              </a:spcAft>
              <a:buClr>
                <a:srgbClr val="FFFFFF"/>
              </a:buClr>
              <a:buSzPts val="12000"/>
              <a:buNone/>
              <a:defRPr sz="12000">
                <a:solidFill>
                  <a:srgbClr val="FFFFFF"/>
                </a:solidFill>
              </a:defRPr>
            </a:lvl2pPr>
            <a:lvl3pPr lvl="2" rtl="0">
              <a:spcBef>
                <a:spcPts val="0"/>
              </a:spcBef>
              <a:spcAft>
                <a:spcPts val="0"/>
              </a:spcAft>
              <a:buClr>
                <a:srgbClr val="FFFFFF"/>
              </a:buClr>
              <a:buSzPts val="12000"/>
              <a:buNone/>
              <a:defRPr sz="12000">
                <a:solidFill>
                  <a:srgbClr val="FFFFFF"/>
                </a:solidFill>
              </a:defRPr>
            </a:lvl3pPr>
            <a:lvl4pPr lvl="3" rtl="0">
              <a:spcBef>
                <a:spcPts val="0"/>
              </a:spcBef>
              <a:spcAft>
                <a:spcPts val="0"/>
              </a:spcAft>
              <a:buClr>
                <a:srgbClr val="FFFFFF"/>
              </a:buClr>
              <a:buSzPts val="12000"/>
              <a:buNone/>
              <a:defRPr sz="12000">
                <a:solidFill>
                  <a:srgbClr val="FFFFFF"/>
                </a:solidFill>
              </a:defRPr>
            </a:lvl4pPr>
            <a:lvl5pPr lvl="4" rtl="0">
              <a:spcBef>
                <a:spcPts val="0"/>
              </a:spcBef>
              <a:spcAft>
                <a:spcPts val="0"/>
              </a:spcAft>
              <a:buClr>
                <a:srgbClr val="FFFFFF"/>
              </a:buClr>
              <a:buSzPts val="12000"/>
              <a:buNone/>
              <a:defRPr sz="12000">
                <a:solidFill>
                  <a:srgbClr val="FFFFFF"/>
                </a:solidFill>
              </a:defRPr>
            </a:lvl5pPr>
            <a:lvl6pPr lvl="5" rtl="0">
              <a:spcBef>
                <a:spcPts val="0"/>
              </a:spcBef>
              <a:spcAft>
                <a:spcPts val="0"/>
              </a:spcAft>
              <a:buClr>
                <a:srgbClr val="FFFFFF"/>
              </a:buClr>
              <a:buSzPts val="12000"/>
              <a:buNone/>
              <a:defRPr sz="12000">
                <a:solidFill>
                  <a:srgbClr val="FFFFFF"/>
                </a:solidFill>
              </a:defRPr>
            </a:lvl6pPr>
            <a:lvl7pPr lvl="6" rtl="0">
              <a:spcBef>
                <a:spcPts val="0"/>
              </a:spcBef>
              <a:spcAft>
                <a:spcPts val="0"/>
              </a:spcAft>
              <a:buClr>
                <a:srgbClr val="FFFFFF"/>
              </a:buClr>
              <a:buSzPts val="12000"/>
              <a:buNone/>
              <a:defRPr sz="12000">
                <a:solidFill>
                  <a:srgbClr val="FFFFFF"/>
                </a:solidFill>
              </a:defRPr>
            </a:lvl7pPr>
            <a:lvl8pPr lvl="7" rtl="0">
              <a:spcBef>
                <a:spcPts val="0"/>
              </a:spcBef>
              <a:spcAft>
                <a:spcPts val="0"/>
              </a:spcAft>
              <a:buClr>
                <a:srgbClr val="FFFFFF"/>
              </a:buClr>
              <a:buSzPts val="12000"/>
              <a:buNone/>
              <a:defRPr sz="12000">
                <a:solidFill>
                  <a:srgbClr val="FFFFFF"/>
                </a:solidFill>
              </a:defRPr>
            </a:lvl8pPr>
            <a:lvl9pPr lvl="8" rtl="0">
              <a:spcBef>
                <a:spcPts val="0"/>
              </a:spcBef>
              <a:spcAft>
                <a:spcPts val="0"/>
              </a:spcAft>
              <a:buClr>
                <a:srgbClr val="FFFFFF"/>
              </a:buClr>
              <a:buSzPts val="12000"/>
              <a:buNone/>
              <a:defRPr sz="12000">
                <a:solidFill>
                  <a:srgbClr val="FFFFFF"/>
                </a:solidFill>
              </a:defRPr>
            </a:lvl9pPr>
          </a:lstStyle>
          <a:p>
            <a:r>
              <a:t>xx%</a:t>
            </a:r>
          </a:p>
        </p:txBody>
      </p:sp>
      <p:sp>
        <p:nvSpPr>
          <p:cNvPr id="151" name="Google Shape;151;p23"/>
          <p:cNvSpPr txBox="1">
            <a:spLocks noGrp="1"/>
          </p:cNvSpPr>
          <p:nvPr>
            <p:ph type="title" idx="6" hasCustomPrompt="1"/>
          </p:nvPr>
        </p:nvSpPr>
        <p:spPr>
          <a:xfrm rot="-5400000">
            <a:off x="2622124" y="894450"/>
            <a:ext cx="1982400" cy="1220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5600"/>
              <a:buNone/>
              <a:defRPr sz="5600" b="1">
                <a:solidFill>
                  <a:srgbClr val="FFFFFF"/>
                </a:solidFill>
              </a:defRPr>
            </a:lvl1pPr>
            <a:lvl2pPr lvl="1" rtl="0">
              <a:spcBef>
                <a:spcPts val="0"/>
              </a:spcBef>
              <a:spcAft>
                <a:spcPts val="0"/>
              </a:spcAft>
              <a:buClr>
                <a:srgbClr val="FFFFFF"/>
              </a:buClr>
              <a:buSzPts val="12000"/>
              <a:buNone/>
              <a:defRPr sz="12000">
                <a:solidFill>
                  <a:srgbClr val="FFFFFF"/>
                </a:solidFill>
              </a:defRPr>
            </a:lvl2pPr>
            <a:lvl3pPr lvl="2" rtl="0">
              <a:spcBef>
                <a:spcPts val="0"/>
              </a:spcBef>
              <a:spcAft>
                <a:spcPts val="0"/>
              </a:spcAft>
              <a:buClr>
                <a:srgbClr val="FFFFFF"/>
              </a:buClr>
              <a:buSzPts val="12000"/>
              <a:buNone/>
              <a:defRPr sz="12000">
                <a:solidFill>
                  <a:srgbClr val="FFFFFF"/>
                </a:solidFill>
              </a:defRPr>
            </a:lvl3pPr>
            <a:lvl4pPr lvl="3" rtl="0">
              <a:spcBef>
                <a:spcPts val="0"/>
              </a:spcBef>
              <a:spcAft>
                <a:spcPts val="0"/>
              </a:spcAft>
              <a:buClr>
                <a:srgbClr val="FFFFFF"/>
              </a:buClr>
              <a:buSzPts val="12000"/>
              <a:buNone/>
              <a:defRPr sz="12000">
                <a:solidFill>
                  <a:srgbClr val="FFFFFF"/>
                </a:solidFill>
              </a:defRPr>
            </a:lvl4pPr>
            <a:lvl5pPr lvl="4" rtl="0">
              <a:spcBef>
                <a:spcPts val="0"/>
              </a:spcBef>
              <a:spcAft>
                <a:spcPts val="0"/>
              </a:spcAft>
              <a:buClr>
                <a:srgbClr val="FFFFFF"/>
              </a:buClr>
              <a:buSzPts val="12000"/>
              <a:buNone/>
              <a:defRPr sz="12000">
                <a:solidFill>
                  <a:srgbClr val="FFFFFF"/>
                </a:solidFill>
              </a:defRPr>
            </a:lvl5pPr>
            <a:lvl6pPr lvl="5" rtl="0">
              <a:spcBef>
                <a:spcPts val="0"/>
              </a:spcBef>
              <a:spcAft>
                <a:spcPts val="0"/>
              </a:spcAft>
              <a:buClr>
                <a:srgbClr val="FFFFFF"/>
              </a:buClr>
              <a:buSzPts val="12000"/>
              <a:buNone/>
              <a:defRPr sz="12000">
                <a:solidFill>
                  <a:srgbClr val="FFFFFF"/>
                </a:solidFill>
              </a:defRPr>
            </a:lvl6pPr>
            <a:lvl7pPr lvl="6" rtl="0">
              <a:spcBef>
                <a:spcPts val="0"/>
              </a:spcBef>
              <a:spcAft>
                <a:spcPts val="0"/>
              </a:spcAft>
              <a:buClr>
                <a:srgbClr val="FFFFFF"/>
              </a:buClr>
              <a:buSzPts val="12000"/>
              <a:buNone/>
              <a:defRPr sz="12000">
                <a:solidFill>
                  <a:srgbClr val="FFFFFF"/>
                </a:solidFill>
              </a:defRPr>
            </a:lvl7pPr>
            <a:lvl8pPr lvl="7" rtl="0">
              <a:spcBef>
                <a:spcPts val="0"/>
              </a:spcBef>
              <a:spcAft>
                <a:spcPts val="0"/>
              </a:spcAft>
              <a:buClr>
                <a:srgbClr val="FFFFFF"/>
              </a:buClr>
              <a:buSzPts val="12000"/>
              <a:buNone/>
              <a:defRPr sz="12000">
                <a:solidFill>
                  <a:srgbClr val="FFFFFF"/>
                </a:solidFill>
              </a:defRPr>
            </a:lvl8pPr>
            <a:lvl9pPr lvl="8" rtl="0">
              <a:spcBef>
                <a:spcPts val="0"/>
              </a:spcBef>
              <a:spcAft>
                <a:spcPts val="0"/>
              </a:spcAft>
              <a:buClr>
                <a:srgbClr val="FFFFFF"/>
              </a:buClr>
              <a:buSzPts val="12000"/>
              <a:buNone/>
              <a:defRPr sz="12000">
                <a:solidFill>
                  <a:srgbClr val="FFFFFF"/>
                </a:solidFill>
              </a:defRPr>
            </a:lvl9pPr>
          </a:lstStyle>
          <a:p>
            <a:r>
              <a:t>xx%</a:t>
            </a:r>
          </a:p>
        </p:txBody>
      </p:sp>
      <p:sp>
        <p:nvSpPr>
          <p:cNvPr id="152" name="Google Shape;152;p23"/>
          <p:cNvSpPr txBox="1">
            <a:spLocks noGrp="1"/>
          </p:cNvSpPr>
          <p:nvPr>
            <p:ph type="title" idx="7" hasCustomPrompt="1"/>
          </p:nvPr>
        </p:nvSpPr>
        <p:spPr>
          <a:xfrm rot="-5400000">
            <a:off x="3645874" y="2230400"/>
            <a:ext cx="1982400" cy="1220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5600"/>
              <a:buNone/>
              <a:defRPr sz="5600" b="1">
                <a:solidFill>
                  <a:srgbClr val="FFFFFF"/>
                </a:solidFill>
              </a:defRPr>
            </a:lvl1pPr>
            <a:lvl2pPr lvl="1" rtl="0">
              <a:spcBef>
                <a:spcPts val="0"/>
              </a:spcBef>
              <a:spcAft>
                <a:spcPts val="0"/>
              </a:spcAft>
              <a:buClr>
                <a:srgbClr val="FFFFFF"/>
              </a:buClr>
              <a:buSzPts val="12000"/>
              <a:buNone/>
              <a:defRPr sz="12000">
                <a:solidFill>
                  <a:srgbClr val="FFFFFF"/>
                </a:solidFill>
              </a:defRPr>
            </a:lvl2pPr>
            <a:lvl3pPr lvl="2" rtl="0">
              <a:spcBef>
                <a:spcPts val="0"/>
              </a:spcBef>
              <a:spcAft>
                <a:spcPts val="0"/>
              </a:spcAft>
              <a:buClr>
                <a:srgbClr val="FFFFFF"/>
              </a:buClr>
              <a:buSzPts val="12000"/>
              <a:buNone/>
              <a:defRPr sz="12000">
                <a:solidFill>
                  <a:srgbClr val="FFFFFF"/>
                </a:solidFill>
              </a:defRPr>
            </a:lvl3pPr>
            <a:lvl4pPr lvl="3" rtl="0">
              <a:spcBef>
                <a:spcPts val="0"/>
              </a:spcBef>
              <a:spcAft>
                <a:spcPts val="0"/>
              </a:spcAft>
              <a:buClr>
                <a:srgbClr val="FFFFFF"/>
              </a:buClr>
              <a:buSzPts val="12000"/>
              <a:buNone/>
              <a:defRPr sz="12000">
                <a:solidFill>
                  <a:srgbClr val="FFFFFF"/>
                </a:solidFill>
              </a:defRPr>
            </a:lvl4pPr>
            <a:lvl5pPr lvl="4" rtl="0">
              <a:spcBef>
                <a:spcPts val="0"/>
              </a:spcBef>
              <a:spcAft>
                <a:spcPts val="0"/>
              </a:spcAft>
              <a:buClr>
                <a:srgbClr val="FFFFFF"/>
              </a:buClr>
              <a:buSzPts val="12000"/>
              <a:buNone/>
              <a:defRPr sz="12000">
                <a:solidFill>
                  <a:srgbClr val="FFFFFF"/>
                </a:solidFill>
              </a:defRPr>
            </a:lvl5pPr>
            <a:lvl6pPr lvl="5" rtl="0">
              <a:spcBef>
                <a:spcPts val="0"/>
              </a:spcBef>
              <a:spcAft>
                <a:spcPts val="0"/>
              </a:spcAft>
              <a:buClr>
                <a:srgbClr val="FFFFFF"/>
              </a:buClr>
              <a:buSzPts val="12000"/>
              <a:buNone/>
              <a:defRPr sz="12000">
                <a:solidFill>
                  <a:srgbClr val="FFFFFF"/>
                </a:solidFill>
              </a:defRPr>
            </a:lvl6pPr>
            <a:lvl7pPr lvl="6" rtl="0">
              <a:spcBef>
                <a:spcPts val="0"/>
              </a:spcBef>
              <a:spcAft>
                <a:spcPts val="0"/>
              </a:spcAft>
              <a:buClr>
                <a:srgbClr val="FFFFFF"/>
              </a:buClr>
              <a:buSzPts val="12000"/>
              <a:buNone/>
              <a:defRPr sz="12000">
                <a:solidFill>
                  <a:srgbClr val="FFFFFF"/>
                </a:solidFill>
              </a:defRPr>
            </a:lvl7pPr>
            <a:lvl8pPr lvl="7" rtl="0">
              <a:spcBef>
                <a:spcPts val="0"/>
              </a:spcBef>
              <a:spcAft>
                <a:spcPts val="0"/>
              </a:spcAft>
              <a:buClr>
                <a:srgbClr val="FFFFFF"/>
              </a:buClr>
              <a:buSzPts val="12000"/>
              <a:buNone/>
              <a:defRPr sz="12000">
                <a:solidFill>
                  <a:srgbClr val="FFFFFF"/>
                </a:solidFill>
              </a:defRPr>
            </a:lvl8pPr>
            <a:lvl9pPr lvl="8" rtl="0">
              <a:spcBef>
                <a:spcPts val="0"/>
              </a:spcBef>
              <a:spcAft>
                <a:spcPts val="0"/>
              </a:spcAft>
              <a:buClr>
                <a:srgbClr val="FFFFFF"/>
              </a:buClr>
              <a:buSzPts val="12000"/>
              <a:buNone/>
              <a:defRPr sz="12000">
                <a:solidFill>
                  <a:srgbClr val="FFFFFF"/>
                </a:solidFill>
              </a:defRPr>
            </a:lvl9pPr>
          </a:lstStyle>
          <a:p>
            <a:r>
              <a:t>xx%</a:t>
            </a:r>
          </a:p>
        </p:txBody>
      </p:sp>
      <p:sp>
        <p:nvSpPr>
          <p:cNvPr id="153" name="Google Shape;153;p23"/>
          <p:cNvSpPr txBox="1">
            <a:spLocks noGrp="1"/>
          </p:cNvSpPr>
          <p:nvPr>
            <p:ph type="title" idx="8" hasCustomPrompt="1"/>
          </p:nvPr>
        </p:nvSpPr>
        <p:spPr>
          <a:xfrm rot="-5400000">
            <a:off x="593524" y="2942543"/>
            <a:ext cx="1982400" cy="1220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5600"/>
              <a:buNone/>
              <a:defRPr sz="5600" b="1">
                <a:solidFill>
                  <a:srgbClr val="FFFFFF"/>
                </a:solidFill>
              </a:defRPr>
            </a:lvl1pPr>
            <a:lvl2pPr lvl="1" rtl="0">
              <a:spcBef>
                <a:spcPts val="0"/>
              </a:spcBef>
              <a:spcAft>
                <a:spcPts val="0"/>
              </a:spcAft>
              <a:buClr>
                <a:srgbClr val="FFFFFF"/>
              </a:buClr>
              <a:buSzPts val="12000"/>
              <a:buNone/>
              <a:defRPr sz="12000">
                <a:solidFill>
                  <a:srgbClr val="FFFFFF"/>
                </a:solidFill>
              </a:defRPr>
            </a:lvl2pPr>
            <a:lvl3pPr lvl="2" rtl="0">
              <a:spcBef>
                <a:spcPts val="0"/>
              </a:spcBef>
              <a:spcAft>
                <a:spcPts val="0"/>
              </a:spcAft>
              <a:buClr>
                <a:srgbClr val="FFFFFF"/>
              </a:buClr>
              <a:buSzPts val="12000"/>
              <a:buNone/>
              <a:defRPr sz="12000">
                <a:solidFill>
                  <a:srgbClr val="FFFFFF"/>
                </a:solidFill>
              </a:defRPr>
            </a:lvl3pPr>
            <a:lvl4pPr lvl="3" rtl="0">
              <a:spcBef>
                <a:spcPts val="0"/>
              </a:spcBef>
              <a:spcAft>
                <a:spcPts val="0"/>
              </a:spcAft>
              <a:buClr>
                <a:srgbClr val="FFFFFF"/>
              </a:buClr>
              <a:buSzPts val="12000"/>
              <a:buNone/>
              <a:defRPr sz="12000">
                <a:solidFill>
                  <a:srgbClr val="FFFFFF"/>
                </a:solidFill>
              </a:defRPr>
            </a:lvl4pPr>
            <a:lvl5pPr lvl="4" rtl="0">
              <a:spcBef>
                <a:spcPts val="0"/>
              </a:spcBef>
              <a:spcAft>
                <a:spcPts val="0"/>
              </a:spcAft>
              <a:buClr>
                <a:srgbClr val="FFFFFF"/>
              </a:buClr>
              <a:buSzPts val="12000"/>
              <a:buNone/>
              <a:defRPr sz="12000">
                <a:solidFill>
                  <a:srgbClr val="FFFFFF"/>
                </a:solidFill>
              </a:defRPr>
            </a:lvl5pPr>
            <a:lvl6pPr lvl="5" rtl="0">
              <a:spcBef>
                <a:spcPts val="0"/>
              </a:spcBef>
              <a:spcAft>
                <a:spcPts val="0"/>
              </a:spcAft>
              <a:buClr>
                <a:srgbClr val="FFFFFF"/>
              </a:buClr>
              <a:buSzPts val="12000"/>
              <a:buNone/>
              <a:defRPr sz="12000">
                <a:solidFill>
                  <a:srgbClr val="FFFFFF"/>
                </a:solidFill>
              </a:defRPr>
            </a:lvl6pPr>
            <a:lvl7pPr lvl="6" rtl="0">
              <a:spcBef>
                <a:spcPts val="0"/>
              </a:spcBef>
              <a:spcAft>
                <a:spcPts val="0"/>
              </a:spcAft>
              <a:buClr>
                <a:srgbClr val="FFFFFF"/>
              </a:buClr>
              <a:buSzPts val="12000"/>
              <a:buNone/>
              <a:defRPr sz="12000">
                <a:solidFill>
                  <a:srgbClr val="FFFFFF"/>
                </a:solidFill>
              </a:defRPr>
            </a:lvl7pPr>
            <a:lvl8pPr lvl="7" rtl="0">
              <a:spcBef>
                <a:spcPts val="0"/>
              </a:spcBef>
              <a:spcAft>
                <a:spcPts val="0"/>
              </a:spcAft>
              <a:buClr>
                <a:srgbClr val="FFFFFF"/>
              </a:buClr>
              <a:buSzPts val="12000"/>
              <a:buNone/>
              <a:defRPr sz="12000">
                <a:solidFill>
                  <a:srgbClr val="FFFFFF"/>
                </a:solidFill>
              </a:defRPr>
            </a:lvl8pPr>
            <a:lvl9pPr lvl="8" rtl="0">
              <a:spcBef>
                <a:spcPts val="0"/>
              </a:spcBef>
              <a:spcAft>
                <a:spcPts val="0"/>
              </a:spcAft>
              <a:buClr>
                <a:srgbClr val="FFFFFF"/>
              </a:buClr>
              <a:buSzPts val="12000"/>
              <a:buNone/>
              <a:defRPr sz="12000">
                <a:solidFill>
                  <a:srgbClr val="FFFFFF"/>
                </a:solidFill>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ck Slide &amp; title">
  <p:cSld name="Black Slide &amp; title">
    <p:bg>
      <p:bgPr>
        <a:solidFill>
          <a:srgbClr val="252525"/>
        </a:solidFill>
        <a:effectLst/>
      </p:bgPr>
    </p:bg>
    <p:spTree>
      <p:nvGrpSpPr>
        <p:cNvPr id="1" name="Shape 117"/>
        <p:cNvGrpSpPr/>
        <p:nvPr/>
      </p:nvGrpSpPr>
      <p:grpSpPr>
        <a:xfrm>
          <a:off x="0" y="0"/>
          <a:ext cx="0" cy="0"/>
          <a:chOff x="0" y="0"/>
          <a:chExt cx="0" cy="0"/>
        </a:xfrm>
      </p:grpSpPr>
      <p:sp>
        <p:nvSpPr>
          <p:cNvPr id="118" name="Google Shape;118;p20"/>
          <p:cNvSpPr txBox="1">
            <a:spLocks noGrp="1"/>
          </p:cNvSpPr>
          <p:nvPr>
            <p:ph type="title"/>
          </p:nvPr>
        </p:nvSpPr>
        <p:spPr>
          <a:xfrm>
            <a:off x="410675" y="375400"/>
            <a:ext cx="7498800" cy="10290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400">
                <a:solidFill>
                  <a:srgbClr val="FFFFFF"/>
                </a:solidFill>
              </a:defRPr>
            </a:lvl1pPr>
            <a:lvl2pPr lvl="1" rtl="0">
              <a:spcBef>
                <a:spcPts val="0"/>
              </a:spcBef>
              <a:spcAft>
                <a:spcPts val="0"/>
              </a:spcAft>
              <a:buNone/>
              <a:defRPr sz="2400">
                <a:solidFill>
                  <a:srgbClr val="FFFFFF"/>
                </a:solidFill>
              </a:defRPr>
            </a:lvl2pPr>
            <a:lvl3pPr lvl="2" rtl="0">
              <a:spcBef>
                <a:spcPts val="0"/>
              </a:spcBef>
              <a:spcAft>
                <a:spcPts val="0"/>
              </a:spcAft>
              <a:buNone/>
              <a:defRPr sz="2400">
                <a:solidFill>
                  <a:srgbClr val="FFFFFF"/>
                </a:solidFill>
              </a:defRPr>
            </a:lvl3pPr>
            <a:lvl4pPr lvl="3" rtl="0">
              <a:spcBef>
                <a:spcPts val="0"/>
              </a:spcBef>
              <a:spcAft>
                <a:spcPts val="0"/>
              </a:spcAft>
              <a:buNone/>
              <a:defRPr sz="2400">
                <a:solidFill>
                  <a:srgbClr val="FFFFFF"/>
                </a:solidFill>
              </a:defRPr>
            </a:lvl4pPr>
            <a:lvl5pPr lvl="4" rtl="0">
              <a:spcBef>
                <a:spcPts val="0"/>
              </a:spcBef>
              <a:spcAft>
                <a:spcPts val="0"/>
              </a:spcAft>
              <a:buNone/>
              <a:defRPr sz="2400">
                <a:solidFill>
                  <a:srgbClr val="FFFFFF"/>
                </a:solidFill>
              </a:defRPr>
            </a:lvl5pPr>
            <a:lvl6pPr lvl="5" rtl="0">
              <a:spcBef>
                <a:spcPts val="0"/>
              </a:spcBef>
              <a:spcAft>
                <a:spcPts val="0"/>
              </a:spcAft>
              <a:buNone/>
              <a:defRPr sz="2400">
                <a:solidFill>
                  <a:srgbClr val="FFFFFF"/>
                </a:solidFill>
              </a:defRPr>
            </a:lvl6pPr>
            <a:lvl7pPr lvl="6" rtl="0">
              <a:spcBef>
                <a:spcPts val="0"/>
              </a:spcBef>
              <a:spcAft>
                <a:spcPts val="0"/>
              </a:spcAft>
              <a:buNone/>
              <a:defRPr sz="2400">
                <a:solidFill>
                  <a:srgbClr val="FFFFFF"/>
                </a:solidFill>
              </a:defRPr>
            </a:lvl7pPr>
            <a:lvl8pPr lvl="7" rtl="0">
              <a:spcBef>
                <a:spcPts val="0"/>
              </a:spcBef>
              <a:spcAft>
                <a:spcPts val="0"/>
              </a:spcAft>
              <a:buNone/>
              <a:defRPr sz="2400">
                <a:solidFill>
                  <a:srgbClr val="FFFFFF"/>
                </a:solidFill>
              </a:defRPr>
            </a:lvl8pPr>
            <a:lvl9pPr lvl="8" rtl="0">
              <a:spcBef>
                <a:spcPts val="0"/>
              </a:spcBef>
              <a:spcAft>
                <a:spcPts val="0"/>
              </a:spcAft>
              <a:buNone/>
              <a:defRPr sz="2400">
                <a:solidFill>
                  <a:srgbClr val="FFFFFF"/>
                </a:solidFill>
              </a:defRPr>
            </a:lvl9pPr>
          </a:lstStyle>
          <a:p>
            <a:endParaRPr/>
          </a:p>
        </p:txBody>
      </p:sp>
    </p:spTree>
    <p:extLst>
      <p:ext uri="{BB962C8B-B14F-4D97-AF65-F5344CB8AC3E}">
        <p14:creationId xmlns:p14="http://schemas.microsoft.com/office/powerpoint/2010/main" val="227072133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1pPr>
            <a:lvl2pPr lvl="1"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2pPr>
            <a:lvl3pPr lvl="2"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3pPr>
            <a:lvl4pPr lvl="3"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4pPr>
            <a:lvl5pPr lvl="4"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5pPr>
            <a:lvl6pPr lvl="5"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6pPr>
            <a:lvl7pPr lvl="6"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7pPr>
            <a:lvl8pPr lvl="7"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8pPr>
            <a:lvl9pPr lvl="8"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1pPr>
            <a:lvl2pPr marL="914400" lvl="1"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2pPr>
            <a:lvl3pPr marL="1371600" lvl="2"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3pPr>
            <a:lvl4pPr marL="1828800" lvl="3"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4pPr>
            <a:lvl5pPr marL="2286000" lvl="4"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5pPr>
            <a:lvl6pPr marL="2743200" lvl="5"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6pPr>
            <a:lvl7pPr marL="3200400" lvl="6"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7pPr>
            <a:lvl8pPr marL="3657600" lvl="7"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8pPr>
            <a:lvl9pPr marL="4114800" lvl="8"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9pPr>
          </a:lstStyle>
          <a:p>
            <a:endParaRPr/>
          </a:p>
        </p:txBody>
      </p:sp>
      <p:sp>
        <p:nvSpPr>
          <p:cNvPr id="8" name="Google Shape;8;p1"/>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65" r:id="rId3"/>
    <p:sldLayoutId id="2147483667" r:id="rId4"/>
    <p:sldLayoutId id="2147483669" r:id="rId5"/>
    <p:sldLayoutId id="2147483672"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hyperlink" Target="http://1.116.229.91:8080/"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2"/>
        <p:cNvGrpSpPr/>
        <p:nvPr/>
      </p:nvGrpSpPr>
      <p:grpSpPr>
        <a:xfrm>
          <a:off x="0" y="0"/>
          <a:ext cx="0" cy="0"/>
          <a:chOff x="0" y="0"/>
          <a:chExt cx="0" cy="0"/>
        </a:xfrm>
      </p:grpSpPr>
      <p:pic>
        <p:nvPicPr>
          <p:cNvPr id="163" name="Google Shape;163;p26"/>
          <p:cNvPicPr preferRelativeResize="0"/>
          <p:nvPr/>
        </p:nvPicPr>
        <p:blipFill rotWithShape="1">
          <a:blip r:embed="rId3">
            <a:alphaModFix/>
          </a:blip>
          <a:srcRect l="13106" t="15681" r="3518" b="17473"/>
          <a:stretch/>
        </p:blipFill>
        <p:spPr>
          <a:xfrm>
            <a:off x="1198475" y="534325"/>
            <a:ext cx="7624521" cy="4074852"/>
          </a:xfrm>
          <a:prstGeom prst="rect">
            <a:avLst/>
          </a:prstGeom>
          <a:noFill/>
          <a:ln>
            <a:noFill/>
          </a:ln>
        </p:spPr>
      </p:pic>
      <p:sp>
        <p:nvSpPr>
          <p:cNvPr id="164" name="Google Shape;164;p26"/>
          <p:cNvSpPr txBox="1">
            <a:spLocks noGrp="1"/>
          </p:cNvSpPr>
          <p:nvPr>
            <p:ph type="ctrTitle"/>
          </p:nvPr>
        </p:nvSpPr>
        <p:spPr>
          <a:xfrm>
            <a:off x="1763243" y="1037771"/>
            <a:ext cx="4321871" cy="289079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altLang="zh-CN" sz="6000" dirty="0" err="1">
                <a:solidFill>
                  <a:srgbClr val="252525"/>
                </a:solidFill>
              </a:rPr>
              <a:t>You</a:t>
            </a:r>
            <a:r>
              <a:rPr lang="en-US" altLang="zh-CN" sz="6000" dirty="0" err="1">
                <a:solidFill>
                  <a:srgbClr val="DC143C"/>
                </a:solidFill>
              </a:rPr>
              <a:t>Pass</a:t>
            </a:r>
            <a:endParaRPr sz="6000" dirty="0">
              <a:solidFill>
                <a:srgbClr val="FF0000"/>
              </a:solidFill>
            </a:endParaRPr>
          </a:p>
        </p:txBody>
      </p:sp>
      <p:sp>
        <p:nvSpPr>
          <p:cNvPr id="165" name="Google Shape;165;p26"/>
          <p:cNvSpPr txBox="1">
            <a:spLocks noGrp="1"/>
          </p:cNvSpPr>
          <p:nvPr>
            <p:ph type="subTitle" idx="1"/>
          </p:nvPr>
        </p:nvSpPr>
        <p:spPr>
          <a:xfrm rot="-5400000">
            <a:off x="-1774221" y="2411921"/>
            <a:ext cx="4950600" cy="57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400" b="1" dirty="0">
                <a:solidFill>
                  <a:srgbClr val="FF0000"/>
                </a:solidFill>
                <a:latin typeface="Spectral"/>
                <a:ea typeface="Spectral"/>
                <a:cs typeface="Spectral"/>
                <a:sym typeface="Spectral"/>
              </a:rPr>
              <a:t>Here</a:t>
            </a:r>
            <a:r>
              <a:rPr lang="es" sz="1400" dirty="0">
                <a:solidFill>
                  <a:srgbClr val="434343"/>
                </a:solidFill>
              </a:rPr>
              <a:t> </a:t>
            </a:r>
            <a:r>
              <a:rPr lang="es" sz="1400" dirty="0">
                <a:solidFill>
                  <a:srgbClr val="252525"/>
                </a:solidFill>
              </a:rPr>
              <a:t>is a exam website where your</a:t>
            </a:r>
            <a:r>
              <a:rPr lang="es" sz="1400" dirty="0"/>
              <a:t> </a:t>
            </a:r>
            <a:r>
              <a:rPr lang="es" sz="1400" b="1" dirty="0">
                <a:solidFill>
                  <a:srgbClr val="FF0000"/>
                </a:solidFill>
                <a:latin typeface="Spectral"/>
                <a:ea typeface="Spectral"/>
                <a:cs typeface="Spectral"/>
                <a:sym typeface="Spectral"/>
              </a:rPr>
              <a:t>s</a:t>
            </a:r>
            <a:r>
              <a:rPr lang="en-US" altLang="zh-CN" sz="1400" b="1" dirty="0" err="1">
                <a:solidFill>
                  <a:srgbClr val="FF0000"/>
                </a:solidFill>
                <a:latin typeface="Spectral"/>
                <a:ea typeface="Spectral"/>
                <a:cs typeface="Spectral"/>
                <a:sym typeface="Spectral"/>
              </a:rPr>
              <a:t>tudying</a:t>
            </a:r>
            <a:r>
              <a:rPr lang="en-US" altLang="zh-CN" sz="1400" b="1" dirty="0">
                <a:solidFill>
                  <a:srgbClr val="FF0000"/>
                </a:solidFill>
                <a:latin typeface="Spectral"/>
                <a:ea typeface="Spectral"/>
                <a:cs typeface="Spectral"/>
                <a:sym typeface="Spectral"/>
              </a:rPr>
              <a:t>-career</a:t>
            </a:r>
            <a:r>
              <a:rPr lang="es" sz="1400" dirty="0">
                <a:solidFill>
                  <a:srgbClr val="FF0000"/>
                </a:solidFill>
              </a:rPr>
              <a:t> </a:t>
            </a:r>
            <a:r>
              <a:rPr lang="es" sz="1400" dirty="0">
                <a:solidFill>
                  <a:srgbClr val="252525"/>
                </a:solidFill>
              </a:rPr>
              <a:t>begins</a:t>
            </a:r>
            <a:endParaRPr dirty="0"/>
          </a:p>
        </p:txBody>
      </p:sp>
      <p:sp>
        <p:nvSpPr>
          <p:cNvPr id="5" name="Google Shape;228;p33">
            <a:extLst>
              <a:ext uri="{FF2B5EF4-FFF2-40B4-BE49-F238E27FC236}">
                <a16:creationId xmlns:a16="http://schemas.microsoft.com/office/drawing/2014/main" id="{0B25FE02-02E8-4487-A994-C2A896EBF01F}"/>
              </a:ext>
            </a:extLst>
          </p:cNvPr>
          <p:cNvSpPr txBox="1">
            <a:spLocks/>
          </p:cNvSpPr>
          <p:nvPr/>
        </p:nvSpPr>
        <p:spPr>
          <a:xfrm>
            <a:off x="6453471" y="3516863"/>
            <a:ext cx="2278500" cy="1066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zh-CN" altLang="en-US" b="1" dirty="0">
                <a:latin typeface="楷体" panose="02010609060101010101" pitchFamily="49" charset="-122"/>
                <a:ea typeface="楷体" panose="02010609060101010101" pitchFamily="49" charset="-122"/>
              </a:rPr>
              <a:t>小组成员</a:t>
            </a:r>
            <a:r>
              <a:rPr lang="zh-CN" altLang="en-US" dirty="0">
                <a:latin typeface="楷体" panose="02010609060101010101" pitchFamily="49" charset="-122"/>
                <a:ea typeface="楷体" panose="02010609060101010101" pitchFamily="49" charset="-122"/>
              </a:rPr>
              <a:t>：                           </a:t>
            </a:r>
            <a:endParaRPr lang="en-US" altLang="zh-CN"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谢思程 柳淯之 叶栩冰 </a:t>
            </a:r>
            <a:endParaRPr lang="en-US" altLang="zh-CN"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刘昕宇 张纪鹏 吕虹霖 </a:t>
            </a:r>
            <a:endParaRPr lang="en-US" altLang="zh-CN"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高浩森 周长华 伊啸 邓泉</a:t>
            </a:r>
            <a:endParaRPr lang="en-US" dirty="0">
              <a:latin typeface="楷体" panose="02010609060101010101" pitchFamily="49" charset="-122"/>
              <a:ea typeface="楷体" panose="02010609060101010101" pitchFamily="49" charset="-122"/>
            </a:endParaRPr>
          </a:p>
        </p:txBody>
      </p:sp>
      <p:sp>
        <p:nvSpPr>
          <p:cNvPr id="4" name="矩形 3">
            <a:extLst>
              <a:ext uri="{FF2B5EF4-FFF2-40B4-BE49-F238E27FC236}">
                <a16:creationId xmlns:a16="http://schemas.microsoft.com/office/drawing/2014/main" id="{D3CD7AE5-FC19-4BE3-9BF0-744EA01D4D44}"/>
              </a:ext>
            </a:extLst>
          </p:cNvPr>
          <p:cNvSpPr/>
          <p:nvPr/>
        </p:nvSpPr>
        <p:spPr>
          <a:xfrm flipV="1">
            <a:off x="1048120" y="4961712"/>
            <a:ext cx="150355" cy="199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8D1C9C30-3C8B-463B-AC1C-B7F77D24FF5E}"/>
              </a:ext>
            </a:extLst>
          </p:cNvPr>
          <p:cNvSpPr/>
          <p:nvPr/>
        </p:nvSpPr>
        <p:spPr>
          <a:xfrm>
            <a:off x="1048120" y="447995"/>
            <a:ext cx="150355" cy="4695505"/>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a:extLst>
              <a:ext uri="{FF2B5EF4-FFF2-40B4-BE49-F238E27FC236}">
                <a16:creationId xmlns:a16="http://schemas.microsoft.com/office/drawing/2014/main" id="{08BA9EF4-83FE-4014-8F15-2303D32E8427}"/>
              </a:ext>
            </a:extLst>
          </p:cNvPr>
          <p:cNvCxnSpPr>
            <a:cxnSpLocks/>
          </p:cNvCxnSpPr>
          <p:nvPr/>
        </p:nvCxnSpPr>
        <p:spPr>
          <a:xfrm>
            <a:off x="1846943" y="2917371"/>
            <a:ext cx="3791857" cy="0"/>
          </a:xfrm>
          <a:prstGeom prst="line">
            <a:avLst/>
          </a:prstGeom>
          <a:ln w="28575">
            <a:solidFill>
              <a:srgbClr val="DC143C"/>
            </a:solidFill>
          </a:ln>
          <a:effectLst>
            <a:glow rad="101600">
              <a:srgbClr val="F26A84">
                <a:alpha val="60000"/>
              </a:srgbClr>
            </a:glo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cxnSp>
        <p:nvCxnSpPr>
          <p:cNvPr id="422" name="Google Shape;422;p44"/>
          <p:cNvCxnSpPr>
            <a:cxnSpLocks/>
            <a:stCxn id="423" idx="2"/>
            <a:endCxn id="424" idx="1"/>
          </p:cNvCxnSpPr>
          <p:nvPr/>
        </p:nvCxnSpPr>
        <p:spPr>
          <a:xfrm rot="16200000" flipH="1">
            <a:off x="2217017" y="2718554"/>
            <a:ext cx="642873" cy="1628393"/>
          </a:xfrm>
          <a:prstGeom prst="bentConnector2">
            <a:avLst/>
          </a:prstGeom>
          <a:noFill/>
          <a:ln w="28575" cap="flat" cmpd="sng">
            <a:solidFill>
              <a:srgbClr val="373334"/>
            </a:solidFill>
            <a:prstDash val="solid"/>
            <a:round/>
            <a:headEnd type="none" w="sm" len="sm"/>
            <a:tailEnd type="none" w="sm" len="sm"/>
          </a:ln>
        </p:spPr>
      </p:cxnSp>
      <p:cxnSp>
        <p:nvCxnSpPr>
          <p:cNvPr id="425" name="Google Shape;425;p44"/>
          <p:cNvCxnSpPr>
            <a:cxnSpLocks/>
            <a:stCxn id="423" idx="2"/>
            <a:endCxn id="426" idx="1"/>
          </p:cNvCxnSpPr>
          <p:nvPr/>
        </p:nvCxnSpPr>
        <p:spPr>
          <a:xfrm rot="5400000" flipH="1" flipV="1">
            <a:off x="1960477" y="1819142"/>
            <a:ext cx="1155952" cy="1628393"/>
          </a:xfrm>
          <a:prstGeom prst="bentConnector4">
            <a:avLst>
              <a:gd name="adj1" fmla="val -19776"/>
              <a:gd name="adj2" fmla="val 83515"/>
            </a:avLst>
          </a:prstGeom>
          <a:noFill/>
          <a:ln w="28575" cap="flat" cmpd="sng">
            <a:solidFill>
              <a:srgbClr val="373334"/>
            </a:solidFill>
            <a:prstDash val="solid"/>
            <a:round/>
            <a:headEnd type="none" w="sm" len="sm"/>
            <a:tailEnd type="none" w="sm" len="sm"/>
          </a:ln>
        </p:spPr>
      </p:cxnSp>
      <p:sp>
        <p:nvSpPr>
          <p:cNvPr id="423" name="Google Shape;423;p44"/>
          <p:cNvSpPr/>
          <p:nvPr/>
        </p:nvSpPr>
        <p:spPr>
          <a:xfrm>
            <a:off x="632742" y="2686015"/>
            <a:ext cx="2183029" cy="525300"/>
          </a:xfrm>
          <a:prstGeom prst="roundRect">
            <a:avLst>
              <a:gd name="adj" fmla="val 0"/>
            </a:avLst>
          </a:prstGeom>
          <a:solidFill>
            <a:srgbClr val="DC1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FFFFFF"/>
              </a:solidFill>
              <a:latin typeface="Roboto"/>
              <a:ea typeface="Roboto"/>
              <a:cs typeface="Roboto"/>
              <a:sym typeface="Roboto"/>
            </a:endParaRPr>
          </a:p>
        </p:txBody>
      </p:sp>
      <p:sp>
        <p:nvSpPr>
          <p:cNvPr id="426" name="Google Shape;426;p44"/>
          <p:cNvSpPr/>
          <p:nvPr/>
        </p:nvSpPr>
        <p:spPr>
          <a:xfrm>
            <a:off x="3352650" y="1792713"/>
            <a:ext cx="2020500" cy="525300"/>
          </a:xfrm>
          <a:prstGeom prst="roundRect">
            <a:avLst>
              <a:gd name="adj" fmla="val 0"/>
            </a:avLst>
          </a:prstGeom>
          <a:solidFill>
            <a:srgbClr val="F26A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FFFFFF"/>
              </a:solidFill>
              <a:latin typeface="Roboto"/>
              <a:ea typeface="Roboto"/>
              <a:cs typeface="Roboto"/>
              <a:sym typeface="Roboto"/>
            </a:endParaRPr>
          </a:p>
        </p:txBody>
      </p:sp>
      <p:sp>
        <p:nvSpPr>
          <p:cNvPr id="424" name="Google Shape;424;p44"/>
          <p:cNvSpPr/>
          <p:nvPr/>
        </p:nvSpPr>
        <p:spPr>
          <a:xfrm>
            <a:off x="3352650" y="3591538"/>
            <a:ext cx="2020500" cy="525300"/>
          </a:xfrm>
          <a:prstGeom prst="roundRect">
            <a:avLst>
              <a:gd name="adj" fmla="val 0"/>
            </a:avLst>
          </a:prstGeom>
          <a:solidFill>
            <a:srgbClr val="F26A8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100">
              <a:solidFill>
                <a:srgbClr val="FFFFFF"/>
              </a:solidFill>
              <a:latin typeface="Roboto"/>
              <a:ea typeface="Roboto"/>
              <a:cs typeface="Roboto"/>
              <a:sym typeface="Roboto"/>
            </a:endParaRPr>
          </a:p>
        </p:txBody>
      </p:sp>
      <p:sp>
        <p:nvSpPr>
          <p:cNvPr id="427" name="Google Shape;427;p44"/>
          <p:cNvSpPr/>
          <p:nvPr/>
        </p:nvSpPr>
        <p:spPr>
          <a:xfrm>
            <a:off x="6068400" y="1341609"/>
            <a:ext cx="2020500" cy="525300"/>
          </a:xfrm>
          <a:prstGeom prst="roundRect">
            <a:avLst>
              <a:gd name="adj" fmla="val 0"/>
            </a:avLst>
          </a:prstGeom>
          <a:solidFill>
            <a:srgbClr val="F9836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100">
              <a:solidFill>
                <a:srgbClr val="FFFFFF"/>
              </a:solidFill>
              <a:latin typeface="Roboto"/>
              <a:ea typeface="Roboto"/>
              <a:cs typeface="Roboto"/>
              <a:sym typeface="Roboto"/>
            </a:endParaRPr>
          </a:p>
        </p:txBody>
      </p:sp>
      <p:sp>
        <p:nvSpPr>
          <p:cNvPr id="428" name="Google Shape;428;p44"/>
          <p:cNvSpPr/>
          <p:nvPr/>
        </p:nvSpPr>
        <p:spPr>
          <a:xfrm>
            <a:off x="6068400" y="2247909"/>
            <a:ext cx="2020500" cy="525300"/>
          </a:xfrm>
          <a:prstGeom prst="roundRect">
            <a:avLst>
              <a:gd name="adj" fmla="val 0"/>
            </a:avLst>
          </a:prstGeom>
          <a:solidFill>
            <a:srgbClr val="F9836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100">
              <a:solidFill>
                <a:srgbClr val="FFFFFF"/>
              </a:solidFill>
              <a:latin typeface="Roboto"/>
              <a:ea typeface="Roboto"/>
              <a:cs typeface="Roboto"/>
              <a:sym typeface="Roboto"/>
            </a:endParaRPr>
          </a:p>
        </p:txBody>
      </p:sp>
      <p:sp>
        <p:nvSpPr>
          <p:cNvPr id="429" name="Google Shape;429;p44"/>
          <p:cNvSpPr/>
          <p:nvPr/>
        </p:nvSpPr>
        <p:spPr>
          <a:xfrm>
            <a:off x="6068400" y="3153109"/>
            <a:ext cx="2020500" cy="525300"/>
          </a:xfrm>
          <a:prstGeom prst="roundRect">
            <a:avLst>
              <a:gd name="adj" fmla="val 0"/>
            </a:avLst>
          </a:prstGeom>
          <a:solidFill>
            <a:srgbClr val="F9836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100">
              <a:solidFill>
                <a:srgbClr val="FFFFFF"/>
              </a:solidFill>
              <a:latin typeface="Roboto"/>
              <a:ea typeface="Roboto"/>
              <a:cs typeface="Roboto"/>
              <a:sym typeface="Roboto"/>
            </a:endParaRPr>
          </a:p>
        </p:txBody>
      </p:sp>
      <p:sp>
        <p:nvSpPr>
          <p:cNvPr id="430" name="Google Shape;430;p44"/>
          <p:cNvSpPr/>
          <p:nvPr/>
        </p:nvSpPr>
        <p:spPr>
          <a:xfrm>
            <a:off x="6068400" y="4059409"/>
            <a:ext cx="2020500" cy="525300"/>
          </a:xfrm>
          <a:prstGeom prst="roundRect">
            <a:avLst>
              <a:gd name="adj" fmla="val 0"/>
            </a:avLst>
          </a:prstGeom>
          <a:solidFill>
            <a:srgbClr val="F9836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100">
              <a:solidFill>
                <a:srgbClr val="FFFFFF"/>
              </a:solidFill>
              <a:latin typeface="Roboto"/>
              <a:ea typeface="Roboto"/>
              <a:cs typeface="Roboto"/>
              <a:sym typeface="Roboto"/>
            </a:endParaRPr>
          </a:p>
        </p:txBody>
      </p:sp>
      <p:cxnSp>
        <p:nvCxnSpPr>
          <p:cNvPr id="431" name="Google Shape;431;p44"/>
          <p:cNvCxnSpPr>
            <a:stCxn id="426" idx="3"/>
            <a:endCxn id="427" idx="1"/>
          </p:cNvCxnSpPr>
          <p:nvPr/>
        </p:nvCxnSpPr>
        <p:spPr>
          <a:xfrm flipV="1">
            <a:off x="5373150" y="1604259"/>
            <a:ext cx="695250" cy="451104"/>
          </a:xfrm>
          <a:prstGeom prst="bentConnector3">
            <a:avLst>
              <a:gd name="adj1" fmla="val 50000"/>
            </a:avLst>
          </a:prstGeom>
          <a:noFill/>
          <a:ln w="28575" cap="flat" cmpd="sng">
            <a:solidFill>
              <a:srgbClr val="373334"/>
            </a:solidFill>
            <a:prstDash val="solid"/>
            <a:round/>
            <a:headEnd type="none" w="sm" len="sm"/>
            <a:tailEnd type="none" w="sm" len="sm"/>
          </a:ln>
        </p:spPr>
      </p:cxnSp>
      <p:cxnSp>
        <p:nvCxnSpPr>
          <p:cNvPr id="432" name="Google Shape;432;p44"/>
          <p:cNvCxnSpPr>
            <a:stCxn id="426" idx="3"/>
            <a:endCxn id="428" idx="1"/>
          </p:cNvCxnSpPr>
          <p:nvPr/>
        </p:nvCxnSpPr>
        <p:spPr>
          <a:xfrm>
            <a:off x="5373150" y="2055363"/>
            <a:ext cx="695250" cy="455196"/>
          </a:xfrm>
          <a:prstGeom prst="bentConnector3">
            <a:avLst>
              <a:gd name="adj1" fmla="val 50000"/>
            </a:avLst>
          </a:prstGeom>
          <a:noFill/>
          <a:ln w="28575" cap="flat" cmpd="sng">
            <a:solidFill>
              <a:srgbClr val="373334"/>
            </a:solidFill>
            <a:prstDash val="solid"/>
            <a:round/>
            <a:headEnd type="none" w="sm" len="sm"/>
            <a:tailEnd type="none" w="sm" len="sm"/>
          </a:ln>
        </p:spPr>
      </p:cxnSp>
      <p:cxnSp>
        <p:nvCxnSpPr>
          <p:cNvPr id="433" name="Google Shape;433;p44"/>
          <p:cNvCxnSpPr>
            <a:stCxn id="429" idx="1"/>
            <a:endCxn id="424" idx="3"/>
          </p:cNvCxnSpPr>
          <p:nvPr/>
        </p:nvCxnSpPr>
        <p:spPr>
          <a:xfrm rot="10800000" flipV="1">
            <a:off x="5373150" y="3415758"/>
            <a:ext cx="695250" cy="438429"/>
          </a:xfrm>
          <a:prstGeom prst="bentConnector3">
            <a:avLst>
              <a:gd name="adj1" fmla="val 50000"/>
            </a:avLst>
          </a:prstGeom>
          <a:noFill/>
          <a:ln w="28575" cap="flat" cmpd="sng">
            <a:solidFill>
              <a:srgbClr val="373334"/>
            </a:solidFill>
            <a:prstDash val="solid"/>
            <a:round/>
            <a:headEnd type="none" w="sm" len="sm"/>
            <a:tailEnd type="none" w="sm" len="sm"/>
          </a:ln>
        </p:spPr>
      </p:cxnSp>
      <p:cxnSp>
        <p:nvCxnSpPr>
          <p:cNvPr id="434" name="Google Shape;434;p44"/>
          <p:cNvCxnSpPr>
            <a:stCxn id="430" idx="1"/>
            <a:endCxn id="424" idx="3"/>
          </p:cNvCxnSpPr>
          <p:nvPr/>
        </p:nvCxnSpPr>
        <p:spPr>
          <a:xfrm rot="10800000">
            <a:off x="5373150" y="3854189"/>
            <a:ext cx="695250" cy="467871"/>
          </a:xfrm>
          <a:prstGeom prst="bentConnector3">
            <a:avLst>
              <a:gd name="adj1" fmla="val 50000"/>
            </a:avLst>
          </a:prstGeom>
          <a:noFill/>
          <a:ln w="28575" cap="flat" cmpd="sng">
            <a:solidFill>
              <a:srgbClr val="373334"/>
            </a:solidFill>
            <a:prstDash val="solid"/>
            <a:round/>
            <a:headEnd type="none" w="sm" len="sm"/>
            <a:tailEnd type="none" w="sm" len="sm"/>
          </a:ln>
        </p:spPr>
      </p:cxnSp>
      <p:sp>
        <p:nvSpPr>
          <p:cNvPr id="435" name="Google Shape;435;p44"/>
          <p:cNvSpPr txBox="1">
            <a:spLocks noGrp="1"/>
          </p:cNvSpPr>
          <p:nvPr>
            <p:ph type="body" idx="4294967295"/>
          </p:nvPr>
        </p:nvSpPr>
        <p:spPr>
          <a:xfrm>
            <a:off x="3487350" y="3591540"/>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b="1" dirty="0">
                <a:solidFill>
                  <a:schemeClr val="bg1"/>
                </a:solidFill>
                <a:latin typeface="Montserrat ExtraBold"/>
                <a:sym typeface="Montserrat ExtraBold"/>
              </a:rPr>
              <a:t>对偶数列进行逆序</a:t>
            </a:r>
            <a:endParaRPr lang="en-US" altLang="zh-CN" b="1" dirty="0">
              <a:solidFill>
                <a:schemeClr val="bg1"/>
              </a:solidFill>
              <a:latin typeface="Montserrat ExtraBold"/>
              <a:sym typeface="Montserrat ExtraBold"/>
            </a:endParaRPr>
          </a:p>
          <a:p>
            <a:pPr marL="0" lvl="0" indent="0" algn="l" rtl="0">
              <a:spcBef>
                <a:spcPts val="0"/>
              </a:spcBef>
              <a:spcAft>
                <a:spcPts val="0"/>
              </a:spcAft>
              <a:buNone/>
            </a:pPr>
            <a:r>
              <a:rPr lang="en-US" altLang="zh-CN" b="1" dirty="0">
                <a:solidFill>
                  <a:schemeClr val="bg1"/>
                </a:solidFill>
                <a:latin typeface="Montserrat ExtraBold"/>
                <a:sym typeface="Montserrat ExtraBold"/>
              </a:rPr>
              <a:t>/</a:t>
            </a:r>
            <a:r>
              <a:rPr lang="zh-CN" altLang="en-US" b="1" dirty="0">
                <a:solidFill>
                  <a:schemeClr val="bg1"/>
                </a:solidFill>
                <a:latin typeface="Montserrat ExtraBold"/>
                <a:sym typeface="Montserrat ExtraBold"/>
              </a:rPr>
              <a:t>整体逆序</a:t>
            </a:r>
            <a:endParaRPr lang="zh-CN" altLang="en-US" b="1" dirty="0">
              <a:solidFill>
                <a:schemeClr val="bg1"/>
              </a:solidFill>
              <a:latin typeface="Montserrat ExtraBold"/>
              <a:sym typeface="Josefin Slab"/>
            </a:endParaRPr>
          </a:p>
        </p:txBody>
      </p:sp>
      <p:sp>
        <p:nvSpPr>
          <p:cNvPr id="436" name="Google Shape;436;p44"/>
          <p:cNvSpPr txBox="1">
            <a:spLocks noGrp="1"/>
          </p:cNvSpPr>
          <p:nvPr>
            <p:ph type="body" idx="4294967295"/>
          </p:nvPr>
        </p:nvSpPr>
        <p:spPr>
          <a:xfrm>
            <a:off x="3487350" y="1792715"/>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400" b="1" dirty="0">
                <a:solidFill>
                  <a:schemeClr val="bg1"/>
                </a:solidFill>
                <a:latin typeface="Montserrat ExtraBold"/>
                <a:ea typeface="Montserrat ExtraBold"/>
                <a:cs typeface="Montserrat ExtraBold"/>
                <a:sym typeface="Montserrat ExtraBold"/>
              </a:rPr>
              <a:t>对奇数列进行逆序</a:t>
            </a:r>
            <a:endParaRPr lang="en-US" altLang="zh-CN" sz="1400" b="1" dirty="0">
              <a:solidFill>
                <a:schemeClr val="bg1"/>
              </a:solidFill>
              <a:latin typeface="Montserrat ExtraBold"/>
              <a:ea typeface="Montserrat ExtraBold"/>
              <a:cs typeface="Montserrat ExtraBold"/>
              <a:sym typeface="Montserrat ExtraBold"/>
            </a:endParaRPr>
          </a:p>
          <a:p>
            <a:pPr marL="0" lvl="0" indent="0" algn="l" rtl="0">
              <a:spcBef>
                <a:spcPts val="0"/>
              </a:spcBef>
              <a:spcAft>
                <a:spcPts val="0"/>
              </a:spcAft>
              <a:buNone/>
            </a:pPr>
            <a:r>
              <a:rPr lang="en-US" altLang="zh-CN" sz="1400" b="1" dirty="0">
                <a:solidFill>
                  <a:schemeClr val="bg1"/>
                </a:solidFill>
                <a:latin typeface="Montserrat ExtraBold"/>
                <a:ea typeface="Montserrat ExtraBold"/>
                <a:cs typeface="Montserrat ExtraBold"/>
                <a:sym typeface="Montserrat ExtraBold"/>
              </a:rPr>
              <a:t>/</a:t>
            </a:r>
            <a:r>
              <a:rPr lang="zh-CN" altLang="en-US" b="1" dirty="0">
                <a:solidFill>
                  <a:schemeClr val="bg1"/>
                </a:solidFill>
                <a:latin typeface="Montserrat ExtraBold"/>
                <a:ea typeface="Josefin Slab"/>
                <a:cs typeface="Josefin Slab"/>
                <a:sym typeface="Montserrat ExtraBold"/>
              </a:rPr>
              <a:t>整体逆序</a:t>
            </a:r>
            <a:endParaRPr sz="1000" b="1" dirty="0">
              <a:solidFill>
                <a:schemeClr val="bg1"/>
              </a:solidFill>
              <a:latin typeface="Josefin Slab"/>
              <a:ea typeface="Josefin Slab"/>
              <a:cs typeface="Josefin Slab"/>
              <a:sym typeface="Josefin Slab"/>
            </a:endParaRPr>
          </a:p>
        </p:txBody>
      </p:sp>
      <p:sp>
        <p:nvSpPr>
          <p:cNvPr id="437" name="Google Shape;437;p44"/>
          <p:cNvSpPr txBox="1">
            <a:spLocks noGrp="1"/>
          </p:cNvSpPr>
          <p:nvPr>
            <p:ph type="body" idx="4294967295"/>
          </p:nvPr>
        </p:nvSpPr>
        <p:spPr>
          <a:xfrm>
            <a:off x="6203100" y="1342722"/>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b="1" dirty="0">
                <a:solidFill>
                  <a:schemeClr val="bg1"/>
                </a:solidFill>
                <a:latin typeface="Montserrat ExtraBold"/>
                <a:ea typeface="Josefin Slab"/>
                <a:cs typeface="Josefin Slab"/>
                <a:sym typeface="Montserrat ExtraBold"/>
              </a:rPr>
              <a:t>奇偶进行交换</a:t>
            </a:r>
            <a:endParaRPr sz="1000" b="1" dirty="0">
              <a:solidFill>
                <a:schemeClr val="bg1"/>
              </a:solidFill>
              <a:latin typeface="Josefin Slab"/>
              <a:ea typeface="Josefin Slab"/>
              <a:cs typeface="Josefin Slab"/>
              <a:sym typeface="Josefin Slab"/>
            </a:endParaRPr>
          </a:p>
        </p:txBody>
      </p:sp>
      <p:sp>
        <p:nvSpPr>
          <p:cNvPr id="438" name="Google Shape;438;p44"/>
          <p:cNvSpPr txBox="1"/>
          <p:nvPr/>
        </p:nvSpPr>
        <p:spPr>
          <a:xfrm>
            <a:off x="3514500" y="1393145"/>
            <a:ext cx="1791300" cy="6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CN" altLang="en-US" dirty="0">
                <a:solidFill>
                  <a:schemeClr val="lt1"/>
                </a:solidFill>
                <a:latin typeface="华文中宋" panose="02010600040101010101" pitchFamily="2" charset="-122"/>
                <a:ea typeface="华文中宋" panose="02010600040101010101" pitchFamily="2" charset="-122"/>
                <a:cs typeface="Montserrat ExtraBold"/>
                <a:sym typeface="Montserrat ExtraBold"/>
              </a:rPr>
              <a:t>第二步处理</a:t>
            </a:r>
            <a:endParaRPr dirty="0">
              <a:solidFill>
                <a:schemeClr val="lt1"/>
              </a:solidFill>
              <a:latin typeface="华文中宋" panose="02010600040101010101" pitchFamily="2" charset="-122"/>
              <a:ea typeface="华文中宋" panose="02010600040101010101" pitchFamily="2" charset="-122"/>
              <a:cs typeface="Montserrat ExtraBold"/>
              <a:sym typeface="Montserrat ExtraBold"/>
            </a:endParaRPr>
          </a:p>
        </p:txBody>
      </p:sp>
      <p:sp>
        <p:nvSpPr>
          <p:cNvPr id="441" name="Google Shape;441;p44"/>
          <p:cNvSpPr txBox="1">
            <a:spLocks noGrp="1"/>
          </p:cNvSpPr>
          <p:nvPr>
            <p:ph type="body" idx="4294967295"/>
          </p:nvPr>
        </p:nvSpPr>
        <p:spPr>
          <a:xfrm>
            <a:off x="6203100" y="2247372"/>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400" b="1" dirty="0">
                <a:solidFill>
                  <a:schemeClr val="bg1"/>
                </a:solidFill>
                <a:latin typeface="Montserrat ExtraBold"/>
                <a:ea typeface="Montserrat ExtraBold"/>
                <a:cs typeface="Montserrat ExtraBold"/>
                <a:sym typeface="Montserrat ExtraBold"/>
              </a:rPr>
              <a:t>原数列</a:t>
            </a:r>
            <a:endParaRPr sz="1000" b="1" dirty="0">
              <a:solidFill>
                <a:schemeClr val="bg1"/>
              </a:solidFill>
              <a:latin typeface="Josefin Slab"/>
              <a:ea typeface="Josefin Slab"/>
              <a:cs typeface="Josefin Slab"/>
              <a:sym typeface="Josefin Slab"/>
            </a:endParaRPr>
          </a:p>
        </p:txBody>
      </p:sp>
      <p:sp>
        <p:nvSpPr>
          <p:cNvPr id="442" name="Google Shape;442;p44"/>
          <p:cNvSpPr txBox="1">
            <a:spLocks noGrp="1"/>
          </p:cNvSpPr>
          <p:nvPr>
            <p:ph type="body" idx="4294967295"/>
          </p:nvPr>
        </p:nvSpPr>
        <p:spPr>
          <a:xfrm>
            <a:off x="6203100" y="3153397"/>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b="1" dirty="0">
                <a:solidFill>
                  <a:schemeClr val="bg1"/>
                </a:solidFill>
                <a:latin typeface="Montserrat ExtraBold"/>
                <a:ea typeface="Josefin Slab"/>
                <a:cs typeface="Josefin Slab"/>
                <a:sym typeface="Montserrat ExtraBold"/>
              </a:rPr>
              <a:t>奇偶进行交换</a:t>
            </a:r>
            <a:endParaRPr lang="zh-CN" altLang="en-US" sz="1000" b="1" dirty="0">
              <a:solidFill>
                <a:schemeClr val="bg1"/>
              </a:solidFill>
              <a:latin typeface="Josefin Slab"/>
              <a:ea typeface="Josefin Slab"/>
              <a:cs typeface="Josefin Slab"/>
              <a:sym typeface="Josefin Slab"/>
            </a:endParaRPr>
          </a:p>
          <a:p>
            <a:pPr marL="0" lvl="0" indent="0" algn="l" rtl="0">
              <a:spcBef>
                <a:spcPts val="0"/>
              </a:spcBef>
              <a:spcAft>
                <a:spcPts val="0"/>
              </a:spcAft>
              <a:buNone/>
            </a:pPr>
            <a:endParaRPr sz="1000" b="1" dirty="0">
              <a:solidFill>
                <a:schemeClr val="bg1"/>
              </a:solidFill>
              <a:latin typeface="Josefin Slab"/>
              <a:ea typeface="Josefin Slab"/>
              <a:cs typeface="Josefin Slab"/>
              <a:sym typeface="Josefin Slab"/>
            </a:endParaRPr>
          </a:p>
        </p:txBody>
      </p:sp>
      <p:sp>
        <p:nvSpPr>
          <p:cNvPr id="443" name="Google Shape;443;p44"/>
          <p:cNvSpPr txBox="1">
            <a:spLocks noGrp="1"/>
          </p:cNvSpPr>
          <p:nvPr>
            <p:ph type="body" idx="4294967295"/>
          </p:nvPr>
        </p:nvSpPr>
        <p:spPr>
          <a:xfrm>
            <a:off x="6203100" y="4058872"/>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400" b="1" dirty="0">
                <a:solidFill>
                  <a:schemeClr val="bg1"/>
                </a:solidFill>
                <a:latin typeface="Montserrat ExtraBold"/>
                <a:ea typeface="Montserrat ExtraBold"/>
                <a:cs typeface="Montserrat ExtraBold"/>
                <a:sym typeface="Montserrat ExtraBold"/>
              </a:rPr>
              <a:t>原数列</a:t>
            </a:r>
            <a:endParaRPr lang="zh-CN" altLang="en-US" sz="1000" b="1" dirty="0">
              <a:solidFill>
                <a:schemeClr val="bg1"/>
              </a:solidFill>
              <a:latin typeface="Josefin Slab"/>
              <a:ea typeface="Josefin Slab"/>
              <a:cs typeface="Josefin Slab"/>
              <a:sym typeface="Josefin Slab"/>
            </a:endParaRPr>
          </a:p>
          <a:p>
            <a:pPr marL="0" lvl="0" indent="0" algn="l" rtl="0">
              <a:spcBef>
                <a:spcPts val="0"/>
              </a:spcBef>
              <a:spcAft>
                <a:spcPts val="0"/>
              </a:spcAft>
              <a:buNone/>
            </a:pPr>
            <a:endParaRPr sz="1000" b="1" dirty="0">
              <a:solidFill>
                <a:schemeClr val="bg1"/>
              </a:solidFill>
              <a:latin typeface="Josefin Slab"/>
              <a:ea typeface="Josefin Slab"/>
              <a:cs typeface="Josefin Slab"/>
              <a:sym typeface="Josefin Slab"/>
            </a:endParaRPr>
          </a:p>
        </p:txBody>
      </p:sp>
      <p:sp>
        <p:nvSpPr>
          <p:cNvPr id="444" name="Google Shape;444;p44"/>
          <p:cNvSpPr txBox="1">
            <a:spLocks noGrp="1"/>
          </p:cNvSpPr>
          <p:nvPr>
            <p:ph type="sldNum" idx="4294967295"/>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solidFill>
                  <a:srgbClr val="A0A0A0"/>
                </a:solidFill>
                <a:latin typeface="Montserrat"/>
                <a:ea typeface="Montserrat"/>
                <a:cs typeface="Montserrat"/>
                <a:sym typeface="Montserrat"/>
              </a:rPr>
              <a:t>10</a:t>
            </a:fld>
            <a:endParaRPr>
              <a:solidFill>
                <a:srgbClr val="A0A0A0"/>
              </a:solidFill>
              <a:latin typeface="Montserrat"/>
              <a:ea typeface="Montserrat"/>
              <a:cs typeface="Montserrat"/>
              <a:sym typeface="Montserrat"/>
            </a:endParaRPr>
          </a:p>
        </p:txBody>
      </p:sp>
      <p:sp>
        <p:nvSpPr>
          <p:cNvPr id="445" name="Google Shape;445;p44"/>
          <p:cNvSpPr txBox="1">
            <a:spLocks noGrp="1"/>
          </p:cNvSpPr>
          <p:nvPr>
            <p:ph type="body" idx="4294967295"/>
          </p:nvPr>
        </p:nvSpPr>
        <p:spPr>
          <a:xfrm>
            <a:off x="753150" y="2686015"/>
            <a:ext cx="1751100" cy="525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zh-CN" altLang="en-US" b="1" dirty="0">
                <a:solidFill>
                  <a:srgbClr val="FFFFFF"/>
                </a:solidFill>
                <a:latin typeface="Montserrat ExtraBold"/>
                <a:ea typeface="Josefin Slab"/>
                <a:cs typeface="Josefin Slab"/>
                <a:sym typeface="Montserrat ExtraBold"/>
              </a:rPr>
              <a:t>前移编码</a:t>
            </a:r>
            <a:r>
              <a:rPr lang="en-US" altLang="zh-CN" b="1" dirty="0">
                <a:solidFill>
                  <a:srgbClr val="FFFFFF"/>
                </a:solidFill>
                <a:latin typeface="Montserrat ExtraBold"/>
                <a:ea typeface="Josefin Slab"/>
                <a:cs typeface="Josefin Slab"/>
                <a:sym typeface="Montserrat ExtraBold"/>
              </a:rPr>
              <a:t>/</a:t>
            </a:r>
            <a:r>
              <a:rPr lang="zh-CN" altLang="en-US" b="1" dirty="0">
                <a:solidFill>
                  <a:srgbClr val="FFFFFF"/>
                </a:solidFill>
                <a:latin typeface="Montserrat ExtraBold"/>
                <a:ea typeface="Josefin Slab"/>
                <a:cs typeface="Josefin Slab"/>
                <a:sym typeface="Montserrat ExtraBold"/>
              </a:rPr>
              <a:t>后移编码</a:t>
            </a:r>
            <a:r>
              <a:rPr lang="en-US" altLang="zh-CN" b="1" dirty="0">
                <a:solidFill>
                  <a:srgbClr val="FFFFFF"/>
                </a:solidFill>
                <a:latin typeface="Montserrat ExtraBold"/>
                <a:ea typeface="Josefin Slab"/>
                <a:cs typeface="Josefin Slab"/>
                <a:sym typeface="Montserrat ExtraBold"/>
              </a:rPr>
              <a:t>/</a:t>
            </a:r>
            <a:r>
              <a:rPr lang="zh-CN" altLang="en-US" b="1" dirty="0">
                <a:solidFill>
                  <a:srgbClr val="FFFFFF"/>
                </a:solidFill>
                <a:latin typeface="Montserrat ExtraBold"/>
                <a:ea typeface="Josefin Slab"/>
                <a:cs typeface="Josefin Slab"/>
                <a:sym typeface="Montserrat ExtraBold"/>
              </a:rPr>
              <a:t>不进行处理</a:t>
            </a:r>
            <a:endParaRPr sz="1000" b="1" dirty="0">
              <a:solidFill>
                <a:srgbClr val="FFFFFF"/>
              </a:solidFill>
              <a:latin typeface="Josefin Slab"/>
              <a:ea typeface="Josefin Slab"/>
              <a:cs typeface="Josefin Slab"/>
              <a:sym typeface="Josefin Slab"/>
            </a:endParaRPr>
          </a:p>
        </p:txBody>
      </p:sp>
      <p:sp>
        <p:nvSpPr>
          <p:cNvPr id="28" name="Google Shape;438;p44">
            <a:extLst>
              <a:ext uri="{FF2B5EF4-FFF2-40B4-BE49-F238E27FC236}">
                <a16:creationId xmlns:a16="http://schemas.microsoft.com/office/drawing/2014/main" id="{6C59ADCD-5473-47D3-BC11-BDB8FF62A8C0}"/>
              </a:ext>
            </a:extLst>
          </p:cNvPr>
          <p:cNvSpPr txBox="1"/>
          <p:nvPr/>
        </p:nvSpPr>
        <p:spPr>
          <a:xfrm>
            <a:off x="6364950" y="924443"/>
            <a:ext cx="1791300" cy="6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CN" altLang="en-US" dirty="0">
                <a:solidFill>
                  <a:schemeClr val="lt1"/>
                </a:solidFill>
                <a:latin typeface="华文中宋" panose="02010600040101010101" pitchFamily="2" charset="-122"/>
                <a:ea typeface="华文中宋" panose="02010600040101010101" pitchFamily="2" charset="-122"/>
                <a:cs typeface="Montserrat ExtraBold"/>
                <a:sym typeface="Montserrat ExtraBold"/>
              </a:rPr>
              <a:t>初步处理</a:t>
            </a:r>
            <a:endParaRPr dirty="0">
              <a:solidFill>
                <a:schemeClr val="lt1"/>
              </a:solidFill>
              <a:latin typeface="华文中宋" panose="02010600040101010101" pitchFamily="2" charset="-122"/>
              <a:ea typeface="华文中宋" panose="02010600040101010101" pitchFamily="2" charset="-122"/>
              <a:cs typeface="Montserrat ExtraBold"/>
              <a:sym typeface="Montserrat ExtraBold"/>
            </a:endParaRPr>
          </a:p>
        </p:txBody>
      </p:sp>
      <p:sp>
        <p:nvSpPr>
          <p:cNvPr id="29" name="Google Shape;438;p44">
            <a:extLst>
              <a:ext uri="{FF2B5EF4-FFF2-40B4-BE49-F238E27FC236}">
                <a16:creationId xmlns:a16="http://schemas.microsoft.com/office/drawing/2014/main" id="{7C24A294-A7CE-461E-92BD-5CDB02250E58}"/>
              </a:ext>
            </a:extLst>
          </p:cNvPr>
          <p:cNvSpPr txBox="1"/>
          <p:nvPr/>
        </p:nvSpPr>
        <p:spPr>
          <a:xfrm>
            <a:off x="1331817" y="2290846"/>
            <a:ext cx="1791300" cy="6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CN" altLang="en-US" dirty="0">
                <a:solidFill>
                  <a:schemeClr val="lt1"/>
                </a:solidFill>
                <a:latin typeface="华文中宋" panose="02010600040101010101" pitchFamily="2" charset="-122"/>
                <a:ea typeface="华文中宋" panose="02010600040101010101" pitchFamily="2" charset="-122"/>
                <a:cs typeface="Montserrat ExtraBold"/>
                <a:sym typeface="Montserrat ExtraBold"/>
              </a:rPr>
              <a:t>生成编码</a:t>
            </a:r>
            <a:endParaRPr dirty="0">
              <a:solidFill>
                <a:schemeClr val="lt1"/>
              </a:solidFill>
              <a:latin typeface="华文中宋" panose="02010600040101010101" pitchFamily="2" charset="-122"/>
              <a:ea typeface="华文中宋" panose="02010600040101010101" pitchFamily="2" charset="-122"/>
              <a:cs typeface="Montserrat ExtraBold"/>
              <a:sym typeface="Montserrat ExtraBold"/>
            </a:endParaRPr>
          </a:p>
        </p:txBody>
      </p:sp>
      <p:sp>
        <p:nvSpPr>
          <p:cNvPr id="30" name="Google Shape;336;p41">
            <a:extLst>
              <a:ext uri="{FF2B5EF4-FFF2-40B4-BE49-F238E27FC236}">
                <a16:creationId xmlns:a16="http://schemas.microsoft.com/office/drawing/2014/main" id="{1F266442-4B28-4412-A3B5-C6599AACB11E}"/>
              </a:ext>
            </a:extLst>
          </p:cNvPr>
          <p:cNvSpPr txBox="1"/>
          <p:nvPr/>
        </p:nvSpPr>
        <p:spPr>
          <a:xfrm>
            <a:off x="419785" y="450751"/>
            <a:ext cx="2473373" cy="981959"/>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s" dirty="0">
                <a:solidFill>
                  <a:schemeClr val="bg1"/>
                </a:solidFill>
                <a:latin typeface="Montserrat ExtraBold"/>
                <a:ea typeface="Montserrat ExtraBold"/>
                <a:cs typeface="Montserrat ExtraBold"/>
                <a:sym typeface="Montserrat ExtraBold"/>
              </a:rPr>
              <a:t>STEP </a:t>
            </a:r>
            <a:r>
              <a:rPr lang="en-US" altLang="zh-CN" dirty="0">
                <a:solidFill>
                  <a:schemeClr val="bg1"/>
                </a:solidFill>
                <a:latin typeface="Montserrat ExtraBold"/>
                <a:ea typeface="Montserrat ExtraBold"/>
                <a:cs typeface="Montserrat ExtraBold"/>
                <a:sym typeface="Montserrat ExtraBold"/>
              </a:rPr>
              <a:t>TWO</a:t>
            </a:r>
            <a:endParaRPr lang="es" dirty="0">
              <a:solidFill>
                <a:schemeClr val="bg1"/>
              </a:solidFill>
              <a:latin typeface="Montserrat ExtraBold"/>
              <a:ea typeface="Montserrat ExtraBold"/>
              <a:cs typeface="Montserrat ExtraBold"/>
              <a:sym typeface="Montserrat ExtraBold"/>
            </a:endParaRPr>
          </a:p>
          <a:p>
            <a:pPr marL="0" lvl="0" indent="0" rtl="0">
              <a:spcBef>
                <a:spcPts val="0"/>
              </a:spcBef>
              <a:spcAft>
                <a:spcPts val="0"/>
              </a:spcAft>
              <a:buClr>
                <a:schemeClr val="dk1"/>
              </a:buClr>
              <a:buSzPts val="1100"/>
              <a:buFont typeface="Arial"/>
              <a:buNone/>
            </a:pPr>
            <a:endParaRPr lang="en-US" altLang="zh-CN" dirty="0">
              <a:solidFill>
                <a:schemeClr val="bg1"/>
              </a:solidFill>
              <a:latin typeface="Montserrat ExtraBold"/>
              <a:sym typeface="Spectral ExtraLight"/>
            </a:endParaRPr>
          </a:p>
          <a:p>
            <a:pPr marL="0" lvl="0" indent="0" rtl="0">
              <a:spcBef>
                <a:spcPts val="0"/>
              </a:spcBef>
              <a:spcAft>
                <a:spcPts val="0"/>
              </a:spcAft>
              <a:buClr>
                <a:schemeClr val="dk1"/>
              </a:buClr>
              <a:buSzPts val="1100"/>
              <a:buFont typeface="Arial"/>
              <a:buNone/>
            </a:pPr>
            <a:r>
              <a:rPr lang="zh-CN" altLang="en-US" dirty="0">
                <a:solidFill>
                  <a:schemeClr val="bg1"/>
                </a:solidFill>
                <a:latin typeface="Montserrat ExtraBold"/>
                <a:sym typeface="Spectral ExtraLight"/>
              </a:rPr>
              <a:t>自动生成试卷与答案的</a:t>
            </a:r>
            <a:endParaRPr lang="en-US" altLang="zh-CN" dirty="0">
              <a:solidFill>
                <a:schemeClr val="bg1"/>
              </a:solidFill>
              <a:latin typeface="Montserrat ExtraBold"/>
              <a:sym typeface="Spectral ExtraLight"/>
            </a:endParaRPr>
          </a:p>
          <a:p>
            <a:pPr marL="0" lvl="0" indent="0" rtl="0">
              <a:spcBef>
                <a:spcPts val="0"/>
              </a:spcBef>
              <a:spcAft>
                <a:spcPts val="0"/>
              </a:spcAft>
              <a:buClr>
                <a:schemeClr val="dk1"/>
              </a:buClr>
              <a:buSzPts val="1100"/>
              <a:buFont typeface="Arial"/>
              <a:buNone/>
            </a:pPr>
            <a:r>
              <a:rPr lang="zh-CN" altLang="en-US" dirty="0">
                <a:solidFill>
                  <a:schemeClr val="bg1"/>
                </a:solidFill>
                <a:latin typeface="Montserrat ExtraBold"/>
                <a:sym typeface="Spectral ExtraLight"/>
              </a:rPr>
              <a:t>存储与编码</a:t>
            </a:r>
            <a:endParaRPr lang="en-US" altLang="zh-CN" dirty="0">
              <a:solidFill>
                <a:schemeClr val="bg1"/>
              </a:solidFill>
              <a:latin typeface="Montserrat ExtraBold"/>
              <a:sym typeface="Spectral ExtraLight"/>
            </a:endParaRPr>
          </a:p>
        </p:txBody>
      </p:sp>
      <p:cxnSp>
        <p:nvCxnSpPr>
          <p:cNvPr id="27" name="直接连接符 26">
            <a:extLst>
              <a:ext uri="{FF2B5EF4-FFF2-40B4-BE49-F238E27FC236}">
                <a16:creationId xmlns:a16="http://schemas.microsoft.com/office/drawing/2014/main" id="{31552E9F-6F9F-4899-B6A9-3DD225751EC0}"/>
              </a:ext>
            </a:extLst>
          </p:cNvPr>
          <p:cNvCxnSpPr>
            <a:cxnSpLocks/>
          </p:cNvCxnSpPr>
          <p:nvPr/>
        </p:nvCxnSpPr>
        <p:spPr>
          <a:xfrm>
            <a:off x="521286" y="868975"/>
            <a:ext cx="1225272" cy="0"/>
          </a:xfrm>
          <a:prstGeom prst="line">
            <a:avLst/>
          </a:prstGeom>
          <a:ln>
            <a:solidFill>
              <a:schemeClr val="bg1"/>
            </a:solidFill>
          </a:ln>
          <a:effectLst>
            <a:glow rad="63500">
              <a:schemeClr val="accent3">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
        <p:nvSpPr>
          <p:cNvPr id="31" name="文本框 30">
            <a:extLst>
              <a:ext uri="{FF2B5EF4-FFF2-40B4-BE49-F238E27FC236}">
                <a16:creationId xmlns:a16="http://schemas.microsoft.com/office/drawing/2014/main" id="{12330A1C-CCFE-40EB-862F-F8DF51D597EF}"/>
              </a:ext>
            </a:extLst>
          </p:cNvPr>
          <p:cNvSpPr txBox="1"/>
          <p:nvPr/>
        </p:nvSpPr>
        <p:spPr>
          <a:xfrm>
            <a:off x="2466937" y="353713"/>
            <a:ext cx="2605723" cy="1169551"/>
          </a:xfrm>
          <a:prstGeom prst="rect">
            <a:avLst/>
          </a:prstGeom>
          <a:noFill/>
        </p:spPr>
        <p:txBody>
          <a:bodyPr wrap="square" rtlCol="0">
            <a:spAutoFit/>
          </a:bodyPr>
          <a:lstStyle/>
          <a:p>
            <a:r>
              <a:rPr lang="en-US" altLang="zh-CN" dirty="0">
                <a:solidFill>
                  <a:schemeClr val="bg1"/>
                </a:solidFill>
              </a:rPr>
              <a:t>  0   A</a:t>
            </a:r>
          </a:p>
          <a:p>
            <a:r>
              <a:rPr lang="en-US" altLang="zh-CN" dirty="0">
                <a:solidFill>
                  <a:schemeClr val="bg1"/>
                </a:solidFill>
              </a:rPr>
              <a:t>  1   B</a:t>
            </a:r>
          </a:p>
          <a:p>
            <a:r>
              <a:rPr lang="en-US" altLang="zh-CN" dirty="0">
                <a:solidFill>
                  <a:schemeClr val="bg1"/>
                </a:solidFill>
              </a:rPr>
              <a:t>  0   C        01001</a:t>
            </a:r>
          </a:p>
          <a:p>
            <a:r>
              <a:rPr lang="en-US" altLang="zh-CN" dirty="0">
                <a:solidFill>
                  <a:schemeClr val="bg1"/>
                </a:solidFill>
              </a:rPr>
              <a:t>  0   D</a:t>
            </a:r>
          </a:p>
          <a:p>
            <a:r>
              <a:rPr lang="en-US" altLang="zh-CN" dirty="0">
                <a:solidFill>
                  <a:schemeClr val="bg1"/>
                </a:solidFill>
              </a:rPr>
              <a:t>  1   E</a:t>
            </a:r>
            <a:endParaRPr lang="zh-CN" altLang="en-US"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grpSp>
        <p:nvGrpSpPr>
          <p:cNvPr id="470" name="Google Shape;470;p46"/>
          <p:cNvGrpSpPr/>
          <p:nvPr/>
        </p:nvGrpSpPr>
        <p:grpSpPr>
          <a:xfrm>
            <a:off x="1483577" y="1362763"/>
            <a:ext cx="1217095" cy="1406025"/>
            <a:chOff x="1647825" y="2562225"/>
            <a:chExt cx="1038300" cy="1199475"/>
          </a:xfrm>
          <a:solidFill>
            <a:srgbClr val="F26E87"/>
          </a:solidFill>
        </p:grpSpPr>
        <p:sp>
          <p:nvSpPr>
            <p:cNvPr id="471" name="Google Shape;471;p46"/>
            <p:cNvSpPr/>
            <p:nvPr/>
          </p:nvSpPr>
          <p:spPr>
            <a:xfrm>
              <a:off x="1647825" y="2562225"/>
              <a:ext cx="1038300" cy="10383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6"/>
            <p:cNvSpPr/>
            <p:nvPr/>
          </p:nvSpPr>
          <p:spPr>
            <a:xfrm rot="10800000">
              <a:off x="2018625" y="3505200"/>
              <a:ext cx="296700" cy="256500"/>
            </a:xfrm>
            <a:prstGeom prst="triangle">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46"/>
          <p:cNvGrpSpPr/>
          <p:nvPr/>
        </p:nvGrpSpPr>
        <p:grpSpPr>
          <a:xfrm rot="10800000">
            <a:off x="3220977" y="3185888"/>
            <a:ext cx="1217095" cy="1406025"/>
            <a:chOff x="1647825" y="2562225"/>
            <a:chExt cx="1038300" cy="1199475"/>
          </a:xfrm>
          <a:solidFill>
            <a:srgbClr val="F26E87"/>
          </a:solidFill>
        </p:grpSpPr>
        <p:sp>
          <p:nvSpPr>
            <p:cNvPr id="474" name="Google Shape;474;p46"/>
            <p:cNvSpPr/>
            <p:nvPr/>
          </p:nvSpPr>
          <p:spPr>
            <a:xfrm>
              <a:off x="1647825" y="2562225"/>
              <a:ext cx="1038300" cy="10383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6"/>
            <p:cNvSpPr/>
            <p:nvPr/>
          </p:nvSpPr>
          <p:spPr>
            <a:xfrm rot="10800000">
              <a:off x="2018625" y="3505200"/>
              <a:ext cx="296700" cy="256500"/>
            </a:xfrm>
            <a:prstGeom prst="triangle">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46"/>
          <p:cNvGrpSpPr/>
          <p:nvPr/>
        </p:nvGrpSpPr>
        <p:grpSpPr>
          <a:xfrm>
            <a:off x="4705926" y="1346402"/>
            <a:ext cx="1217095" cy="1406025"/>
            <a:chOff x="1647825" y="2562225"/>
            <a:chExt cx="1038300" cy="1199475"/>
          </a:xfrm>
          <a:solidFill>
            <a:srgbClr val="F26E87"/>
          </a:solidFill>
        </p:grpSpPr>
        <p:sp>
          <p:nvSpPr>
            <p:cNvPr id="477" name="Google Shape;477;p46"/>
            <p:cNvSpPr/>
            <p:nvPr/>
          </p:nvSpPr>
          <p:spPr>
            <a:xfrm>
              <a:off x="1647825" y="2562225"/>
              <a:ext cx="1038300" cy="10383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6"/>
            <p:cNvSpPr/>
            <p:nvPr/>
          </p:nvSpPr>
          <p:spPr>
            <a:xfrm rot="10800000">
              <a:off x="2018625" y="3505200"/>
              <a:ext cx="296700" cy="256500"/>
            </a:xfrm>
            <a:prstGeom prst="triangle">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6"/>
          <p:cNvGrpSpPr/>
          <p:nvPr/>
        </p:nvGrpSpPr>
        <p:grpSpPr>
          <a:xfrm rot="10800000">
            <a:off x="6443327" y="3185888"/>
            <a:ext cx="1217095" cy="1406025"/>
            <a:chOff x="1647825" y="2562225"/>
            <a:chExt cx="1038300" cy="1199475"/>
          </a:xfrm>
          <a:solidFill>
            <a:srgbClr val="F26E87"/>
          </a:solidFill>
        </p:grpSpPr>
        <p:sp>
          <p:nvSpPr>
            <p:cNvPr id="480" name="Google Shape;480;p46"/>
            <p:cNvSpPr/>
            <p:nvPr/>
          </p:nvSpPr>
          <p:spPr>
            <a:xfrm>
              <a:off x="1647825" y="2562225"/>
              <a:ext cx="1038300" cy="10383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6"/>
            <p:cNvSpPr/>
            <p:nvPr/>
          </p:nvSpPr>
          <p:spPr>
            <a:xfrm rot="10800000">
              <a:off x="2018625" y="3505200"/>
              <a:ext cx="296700" cy="256500"/>
            </a:xfrm>
            <a:prstGeom prst="triangle">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46"/>
          <p:cNvSpPr txBox="1">
            <a:spLocks noGrp="1"/>
          </p:cNvSpPr>
          <p:nvPr>
            <p:ph type="body" idx="4294967295"/>
          </p:nvPr>
        </p:nvSpPr>
        <p:spPr>
          <a:xfrm>
            <a:off x="1440397" y="3479541"/>
            <a:ext cx="1303454" cy="6795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zh-CN" altLang="en-US" sz="1000" dirty="0">
                <a:solidFill>
                  <a:srgbClr val="252525"/>
                </a:solidFill>
                <a:latin typeface="Spectral Light"/>
                <a:ea typeface="Spectral Light"/>
                <a:cs typeface="Spectral Light"/>
                <a:sym typeface="Spectral Light"/>
              </a:rPr>
              <a:t>传入一道含五个选项的选择题，其答案含两个选项，为</a:t>
            </a:r>
            <a:r>
              <a:rPr lang="en-US" altLang="zh-CN" sz="1000" dirty="0">
                <a:solidFill>
                  <a:srgbClr val="252525"/>
                </a:solidFill>
                <a:latin typeface="Spectral Light"/>
                <a:ea typeface="Spectral Light"/>
                <a:cs typeface="Spectral Light"/>
                <a:sym typeface="Spectral Light"/>
              </a:rPr>
              <a:t>BE</a:t>
            </a:r>
            <a:r>
              <a:rPr lang="zh-CN" altLang="en-US" sz="1000" dirty="0">
                <a:solidFill>
                  <a:srgbClr val="252525"/>
                </a:solidFill>
              </a:rPr>
              <a:t>。</a:t>
            </a:r>
            <a:endParaRPr sz="1000" dirty="0">
              <a:solidFill>
                <a:srgbClr val="252525"/>
              </a:solidFill>
              <a:latin typeface="Spectral Light"/>
              <a:ea typeface="Spectral Light"/>
              <a:cs typeface="Spectral Light"/>
              <a:sym typeface="Spectral Light"/>
            </a:endParaRPr>
          </a:p>
        </p:txBody>
      </p:sp>
      <p:sp>
        <p:nvSpPr>
          <p:cNvPr id="483" name="Google Shape;483;p46"/>
          <p:cNvSpPr txBox="1">
            <a:spLocks noGrp="1"/>
          </p:cNvSpPr>
          <p:nvPr>
            <p:ph type="body" idx="4294967295"/>
          </p:nvPr>
        </p:nvSpPr>
        <p:spPr>
          <a:xfrm>
            <a:off x="1665075" y="3210425"/>
            <a:ext cx="854100" cy="3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dirty="0">
                <a:solidFill>
                  <a:srgbClr val="252525"/>
                </a:solidFill>
                <a:latin typeface="Montserrat ExtraBold"/>
                <a:ea typeface="Montserrat ExtraBold"/>
                <a:cs typeface="Montserrat ExtraBold"/>
                <a:sym typeface="Montserrat ExtraBold"/>
              </a:rPr>
              <a:t>null</a:t>
            </a:r>
            <a:endParaRPr sz="1400" dirty="0">
              <a:solidFill>
                <a:srgbClr val="252525"/>
              </a:solidFill>
              <a:latin typeface="Montserrat ExtraBold"/>
              <a:ea typeface="Montserrat ExtraBold"/>
              <a:cs typeface="Montserrat ExtraBold"/>
              <a:sym typeface="Montserrat ExtraBold"/>
            </a:endParaRPr>
          </a:p>
        </p:txBody>
      </p:sp>
      <p:sp>
        <p:nvSpPr>
          <p:cNvPr id="484" name="Google Shape;484;p46"/>
          <p:cNvSpPr txBox="1">
            <a:spLocks noGrp="1"/>
          </p:cNvSpPr>
          <p:nvPr>
            <p:ph type="body" idx="4294967295"/>
          </p:nvPr>
        </p:nvSpPr>
        <p:spPr>
          <a:xfrm>
            <a:off x="4446664" y="3453373"/>
            <a:ext cx="1735618" cy="679500"/>
          </a:xfrm>
          <a:prstGeom prst="rect">
            <a:avLst/>
          </a:prstGeom>
        </p:spPr>
        <p:txBody>
          <a:bodyPr spcFirstLastPara="1" wrap="square" lIns="91425" tIns="91425" rIns="91425" bIns="91425" anchor="t" anchorCtr="0">
            <a:noAutofit/>
          </a:bodyPr>
          <a:lstStyle/>
          <a:p>
            <a:pPr marL="0" lvl="0" indent="0">
              <a:lnSpc>
                <a:spcPct val="150000"/>
              </a:lnSpc>
              <a:buClr>
                <a:schemeClr val="dk1"/>
              </a:buClr>
              <a:buSzPts val="1100"/>
              <a:buNone/>
            </a:pPr>
            <a:r>
              <a:rPr lang="zh-CN" altLang="en-US" sz="1000" dirty="0">
                <a:solidFill>
                  <a:srgbClr val="252525"/>
                </a:solidFill>
                <a:latin typeface="Spectral Light"/>
                <a:ea typeface="Spectral Light"/>
                <a:cs typeface="Spectral Light"/>
                <a:sym typeface="Spectral Light"/>
              </a:rPr>
              <a:t>在教师发布考试时会同步为学生生成考卷，此时会对选项进行处理，假设编码方式</a:t>
            </a:r>
            <a:r>
              <a:rPr lang="en-US" altLang="zh-CN" sz="1000" dirty="0">
                <a:solidFill>
                  <a:srgbClr val="252525"/>
                </a:solidFill>
                <a:latin typeface="Spectral Light"/>
                <a:ea typeface="Spectral Light"/>
                <a:cs typeface="Spectral Light"/>
                <a:sym typeface="Spectral Light"/>
              </a:rPr>
              <a:t>order</a:t>
            </a:r>
            <a:r>
              <a:rPr lang="zh-CN" altLang="en-US" sz="1000" dirty="0">
                <a:solidFill>
                  <a:srgbClr val="252525"/>
                </a:solidFill>
                <a:latin typeface="Spectral Light"/>
                <a:ea typeface="Spectral Light"/>
                <a:cs typeface="Spectral Light"/>
                <a:sym typeface="Spectral Light"/>
              </a:rPr>
              <a:t>为</a:t>
            </a:r>
            <a:r>
              <a:rPr lang="en-US" altLang="zh-CN" sz="1000" dirty="0">
                <a:solidFill>
                  <a:srgbClr val="252525"/>
                </a:solidFill>
                <a:latin typeface="Spectral Light"/>
                <a:ea typeface="Spectral Light"/>
                <a:cs typeface="Spectral Light"/>
                <a:sym typeface="Spectral Light"/>
              </a:rPr>
              <a:t>6</a:t>
            </a:r>
            <a:r>
              <a:rPr lang="zh-CN" altLang="en-US" sz="1000" dirty="0">
                <a:solidFill>
                  <a:srgbClr val="252525"/>
                </a:solidFill>
              </a:rPr>
              <a:t>，即偶逆序奇偶交换，</a:t>
            </a:r>
            <a:r>
              <a:rPr lang="zh-CN" altLang="en-US" sz="1000" dirty="0">
                <a:solidFill>
                  <a:srgbClr val="252525"/>
                </a:solidFill>
                <a:latin typeface="Spectral Light"/>
                <a:ea typeface="Spectral Light"/>
                <a:cs typeface="Spectral Light"/>
                <a:sym typeface="Spectral Light"/>
              </a:rPr>
              <a:t>则答案编码变为</a:t>
            </a:r>
            <a:r>
              <a:rPr lang="en-US" altLang="zh-CN" sz="1000" dirty="0">
                <a:solidFill>
                  <a:srgbClr val="252525"/>
                </a:solidFill>
                <a:latin typeface="Spectral Light"/>
                <a:ea typeface="Spectral Light"/>
                <a:cs typeface="Spectral Light"/>
                <a:sym typeface="Spectral Light"/>
              </a:rPr>
              <a:t>00101</a:t>
            </a:r>
            <a:r>
              <a:rPr lang="zh-CN" altLang="en-US" sz="1000" dirty="0">
                <a:solidFill>
                  <a:srgbClr val="252525"/>
                </a:solidFill>
                <a:latin typeface="Spectral Light"/>
                <a:ea typeface="Spectral Light"/>
                <a:cs typeface="Spectral Light"/>
                <a:sym typeface="Spectral Light"/>
              </a:rPr>
              <a:t>，再开始考试时对选项</a:t>
            </a:r>
            <a:r>
              <a:rPr lang="en-US" altLang="zh-CN" sz="1000" dirty="0">
                <a:solidFill>
                  <a:srgbClr val="252525"/>
                </a:solidFill>
                <a:latin typeface="Spectral Light"/>
                <a:ea typeface="Spectral Light"/>
                <a:cs typeface="Spectral Light"/>
                <a:sym typeface="Spectral Light"/>
              </a:rPr>
              <a:t>list</a:t>
            </a:r>
            <a:r>
              <a:rPr lang="zh-CN" altLang="en-US" sz="1000" dirty="0">
                <a:solidFill>
                  <a:srgbClr val="252525"/>
                </a:solidFill>
                <a:latin typeface="Spectral Light"/>
                <a:ea typeface="Spectral Light"/>
                <a:cs typeface="Spectral Light"/>
                <a:sym typeface="Spectral Light"/>
              </a:rPr>
              <a:t>进行变换传送到前端。</a:t>
            </a:r>
            <a:endParaRPr sz="1000" dirty="0">
              <a:solidFill>
                <a:srgbClr val="252525"/>
              </a:solidFill>
              <a:latin typeface="Spectral Light"/>
              <a:ea typeface="Spectral Light"/>
              <a:cs typeface="Spectral Light"/>
              <a:sym typeface="Spectral Light"/>
            </a:endParaRPr>
          </a:p>
        </p:txBody>
      </p:sp>
      <p:sp>
        <p:nvSpPr>
          <p:cNvPr id="485" name="Google Shape;485;p46"/>
          <p:cNvSpPr txBox="1">
            <a:spLocks noGrp="1"/>
          </p:cNvSpPr>
          <p:nvPr>
            <p:ph type="body" idx="4294967295"/>
          </p:nvPr>
        </p:nvSpPr>
        <p:spPr>
          <a:xfrm>
            <a:off x="4887425" y="3210413"/>
            <a:ext cx="854100" cy="3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1400" dirty="0">
                <a:solidFill>
                  <a:srgbClr val="252525"/>
                </a:solidFill>
                <a:latin typeface="Montserrat ExtraBold"/>
                <a:ea typeface="Montserrat ExtraBold"/>
                <a:cs typeface="Montserrat ExtraBold"/>
                <a:sym typeface="Montserrat ExtraBold"/>
              </a:rPr>
              <a:t>00101</a:t>
            </a:r>
            <a:endParaRPr sz="1400" dirty="0">
              <a:solidFill>
                <a:srgbClr val="252525"/>
              </a:solidFill>
              <a:latin typeface="Montserrat ExtraBold"/>
              <a:ea typeface="Montserrat ExtraBold"/>
              <a:cs typeface="Montserrat ExtraBold"/>
              <a:sym typeface="Montserrat ExtraBold"/>
            </a:endParaRPr>
          </a:p>
        </p:txBody>
      </p:sp>
      <p:sp>
        <p:nvSpPr>
          <p:cNvPr id="486" name="Google Shape;486;p46"/>
          <p:cNvSpPr txBox="1">
            <a:spLocks noGrp="1"/>
          </p:cNvSpPr>
          <p:nvPr>
            <p:ph type="body" idx="4294967295"/>
          </p:nvPr>
        </p:nvSpPr>
        <p:spPr>
          <a:xfrm>
            <a:off x="3299646" y="1510577"/>
            <a:ext cx="983386" cy="6795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zh-CN" altLang="en-US" sz="1000" dirty="0">
                <a:solidFill>
                  <a:srgbClr val="252525"/>
                </a:solidFill>
                <a:latin typeface="Spectral Light"/>
                <a:ea typeface="Spectral Light"/>
                <a:cs typeface="Spectral Light"/>
                <a:sym typeface="Spectral Light"/>
              </a:rPr>
              <a:t>将题目答案编码为</a:t>
            </a:r>
            <a:r>
              <a:rPr lang="en-US" altLang="zh-CN" sz="1000" dirty="0">
                <a:solidFill>
                  <a:srgbClr val="252525"/>
                </a:solidFill>
                <a:latin typeface="Spectral Light"/>
                <a:ea typeface="Spectral Light"/>
                <a:cs typeface="Spectral Light"/>
                <a:sym typeface="Spectral Light"/>
              </a:rPr>
              <a:t>01001</a:t>
            </a:r>
            <a:endParaRPr sz="1000" dirty="0">
              <a:solidFill>
                <a:srgbClr val="252525"/>
              </a:solidFill>
              <a:latin typeface="Spectral Light"/>
              <a:ea typeface="Spectral Light"/>
              <a:cs typeface="Spectral Light"/>
              <a:sym typeface="Spectral Light"/>
            </a:endParaRPr>
          </a:p>
        </p:txBody>
      </p:sp>
      <p:sp>
        <p:nvSpPr>
          <p:cNvPr id="487" name="Google Shape;487;p46"/>
          <p:cNvSpPr txBox="1">
            <a:spLocks noGrp="1"/>
          </p:cNvSpPr>
          <p:nvPr>
            <p:ph type="body" idx="4294967295"/>
          </p:nvPr>
        </p:nvSpPr>
        <p:spPr>
          <a:xfrm>
            <a:off x="3428932" y="1248977"/>
            <a:ext cx="854100" cy="3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252525"/>
                </a:solidFill>
                <a:latin typeface="Montserrat ExtraBold"/>
                <a:ea typeface="Montserrat ExtraBold"/>
                <a:cs typeface="Montserrat ExtraBold"/>
                <a:sym typeface="Montserrat ExtraBold"/>
              </a:rPr>
              <a:t>01001</a:t>
            </a:r>
            <a:endParaRPr sz="1400" dirty="0">
              <a:solidFill>
                <a:srgbClr val="252525"/>
              </a:solidFill>
              <a:latin typeface="Montserrat ExtraBold"/>
              <a:ea typeface="Montserrat ExtraBold"/>
              <a:cs typeface="Montserrat ExtraBold"/>
              <a:sym typeface="Montserrat ExtraBold"/>
            </a:endParaRPr>
          </a:p>
        </p:txBody>
      </p:sp>
      <p:sp>
        <p:nvSpPr>
          <p:cNvPr id="488" name="Google Shape;488;p46"/>
          <p:cNvSpPr txBox="1">
            <a:spLocks noGrp="1"/>
          </p:cNvSpPr>
          <p:nvPr>
            <p:ph type="body" idx="4294967295"/>
          </p:nvPr>
        </p:nvSpPr>
        <p:spPr>
          <a:xfrm>
            <a:off x="6114225" y="1586777"/>
            <a:ext cx="1867473" cy="6795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zh-CN" altLang="en-US" sz="1000" dirty="0">
                <a:solidFill>
                  <a:srgbClr val="252525"/>
                </a:solidFill>
              </a:rPr>
              <a:t>考生答题时，前端会将考生答案传送至后端，会根据编码方式对传入的考生所选答案进行解码，以得到相对于标准答案对应的实际考生选项。</a:t>
            </a:r>
            <a:endParaRPr sz="1000" dirty="0">
              <a:solidFill>
                <a:srgbClr val="252525"/>
              </a:solidFill>
              <a:latin typeface="Spectral Light"/>
              <a:ea typeface="Spectral Light"/>
              <a:cs typeface="Spectral Light"/>
              <a:sym typeface="Spectral Light"/>
            </a:endParaRPr>
          </a:p>
        </p:txBody>
      </p:sp>
      <p:sp>
        <p:nvSpPr>
          <p:cNvPr id="489" name="Google Shape;489;p46"/>
          <p:cNvSpPr txBox="1">
            <a:spLocks noGrp="1"/>
          </p:cNvSpPr>
          <p:nvPr>
            <p:ph type="body" idx="4294967295"/>
          </p:nvPr>
        </p:nvSpPr>
        <p:spPr>
          <a:xfrm>
            <a:off x="6133596" y="1313178"/>
            <a:ext cx="2045957" cy="3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dirty="0">
                <a:solidFill>
                  <a:srgbClr val="252525"/>
                </a:solidFill>
                <a:latin typeface="Montserrat ExtraBold"/>
                <a:ea typeface="Montserrat ExtraBold"/>
                <a:cs typeface="Montserrat ExtraBold"/>
                <a:sym typeface="Montserrat ExtraBold"/>
              </a:rPr>
              <a:t>AC-&gt;</a:t>
            </a:r>
            <a:r>
              <a:rPr lang="en-US" altLang="zh-CN" sz="1400" dirty="0">
                <a:solidFill>
                  <a:srgbClr val="252525"/>
                </a:solidFill>
                <a:latin typeface="Montserrat ExtraBold"/>
                <a:ea typeface="Montserrat ExtraBold"/>
                <a:cs typeface="Montserrat ExtraBold"/>
                <a:sym typeface="Montserrat ExtraBold"/>
              </a:rPr>
              <a:t>10100-&gt;</a:t>
            </a:r>
            <a:r>
              <a:rPr lang="es" sz="1400" dirty="0">
                <a:solidFill>
                  <a:srgbClr val="252525"/>
                </a:solidFill>
                <a:latin typeface="Montserrat ExtraBold"/>
                <a:ea typeface="Montserrat ExtraBold"/>
                <a:cs typeface="Montserrat ExtraBold"/>
                <a:sym typeface="Montserrat ExtraBold"/>
              </a:rPr>
              <a:t>01010</a:t>
            </a:r>
            <a:endParaRPr sz="1400" dirty="0">
              <a:solidFill>
                <a:srgbClr val="252525"/>
              </a:solidFill>
              <a:latin typeface="Montserrat ExtraBold"/>
              <a:ea typeface="Montserrat ExtraBold"/>
              <a:cs typeface="Montserrat ExtraBold"/>
              <a:sym typeface="Montserrat ExtraBold"/>
            </a:endParaRPr>
          </a:p>
        </p:txBody>
      </p:sp>
      <p:sp>
        <p:nvSpPr>
          <p:cNvPr id="490" name="Google Shape;490;p46"/>
          <p:cNvSpPr txBox="1">
            <a:spLocks noGrp="1"/>
          </p:cNvSpPr>
          <p:nvPr>
            <p:ph type="body" idx="4294967295"/>
          </p:nvPr>
        </p:nvSpPr>
        <p:spPr>
          <a:xfrm>
            <a:off x="1345710" y="1742284"/>
            <a:ext cx="1492828" cy="3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sz="1800" dirty="0">
                <a:solidFill>
                  <a:schemeClr val="lt1"/>
                </a:solidFill>
                <a:latin typeface="Montserrat ExtraBold"/>
                <a:ea typeface="Montserrat ExtraBold"/>
                <a:cs typeface="Montserrat ExtraBold"/>
                <a:sym typeface="Montserrat ExtraBold"/>
              </a:rPr>
              <a:t>题库传入</a:t>
            </a:r>
            <a:endParaRPr sz="1800" dirty="0">
              <a:solidFill>
                <a:schemeClr val="lt1"/>
              </a:solidFill>
              <a:latin typeface="Montserrat ExtraBold"/>
              <a:ea typeface="Montserrat ExtraBold"/>
              <a:cs typeface="Montserrat ExtraBold"/>
              <a:sym typeface="Montserrat ExtraBold"/>
            </a:endParaRPr>
          </a:p>
        </p:txBody>
      </p:sp>
      <p:cxnSp>
        <p:nvCxnSpPr>
          <p:cNvPr id="491" name="Google Shape;491;p46"/>
          <p:cNvCxnSpPr/>
          <p:nvPr/>
        </p:nvCxnSpPr>
        <p:spPr>
          <a:xfrm>
            <a:off x="-9525" y="2977350"/>
            <a:ext cx="9172800" cy="0"/>
          </a:xfrm>
          <a:prstGeom prst="straightConnector1">
            <a:avLst/>
          </a:prstGeom>
          <a:noFill/>
          <a:ln w="28575" cap="flat" cmpd="sng">
            <a:solidFill>
              <a:srgbClr val="252525"/>
            </a:solidFill>
            <a:prstDash val="solid"/>
            <a:round/>
            <a:headEnd type="none" w="med" len="med"/>
            <a:tailEnd type="none" w="med" len="med"/>
          </a:ln>
        </p:spPr>
      </p:cxnSp>
      <p:sp>
        <p:nvSpPr>
          <p:cNvPr id="492" name="Google Shape;492;p46"/>
          <p:cNvSpPr/>
          <p:nvPr/>
        </p:nvSpPr>
        <p:spPr>
          <a:xfrm>
            <a:off x="1987425" y="2872650"/>
            <a:ext cx="209400" cy="209400"/>
          </a:xfrm>
          <a:prstGeom prst="ellipse">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6"/>
          <p:cNvSpPr/>
          <p:nvPr/>
        </p:nvSpPr>
        <p:spPr>
          <a:xfrm>
            <a:off x="3724825" y="2872650"/>
            <a:ext cx="209400" cy="209400"/>
          </a:xfrm>
          <a:prstGeom prst="ellipse">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6"/>
          <p:cNvSpPr/>
          <p:nvPr/>
        </p:nvSpPr>
        <p:spPr>
          <a:xfrm>
            <a:off x="5209775" y="2872650"/>
            <a:ext cx="209400" cy="209400"/>
          </a:xfrm>
          <a:prstGeom prst="ellipse">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6"/>
          <p:cNvSpPr/>
          <p:nvPr/>
        </p:nvSpPr>
        <p:spPr>
          <a:xfrm>
            <a:off x="6947175" y="2872650"/>
            <a:ext cx="209400" cy="209400"/>
          </a:xfrm>
          <a:prstGeom prst="ellipse">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6"/>
          <p:cNvSpPr txBox="1">
            <a:spLocks noGrp="1"/>
          </p:cNvSpPr>
          <p:nvPr>
            <p:ph type="body" idx="4294967295"/>
          </p:nvPr>
        </p:nvSpPr>
        <p:spPr>
          <a:xfrm>
            <a:off x="3220975" y="3719997"/>
            <a:ext cx="1217100" cy="3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sz="1800" dirty="0">
                <a:solidFill>
                  <a:schemeClr val="lt1"/>
                </a:solidFill>
                <a:latin typeface="Montserrat ExtraBold"/>
                <a:ea typeface="Montserrat ExtraBold"/>
                <a:cs typeface="Montserrat ExtraBold"/>
                <a:sym typeface="Montserrat ExtraBold"/>
              </a:rPr>
              <a:t>转换编码</a:t>
            </a:r>
            <a:endParaRPr sz="1800" dirty="0">
              <a:solidFill>
                <a:schemeClr val="lt1"/>
              </a:solidFill>
              <a:latin typeface="Montserrat ExtraBold"/>
              <a:ea typeface="Montserrat ExtraBold"/>
              <a:cs typeface="Montserrat ExtraBold"/>
              <a:sym typeface="Montserrat ExtraBold"/>
            </a:endParaRPr>
          </a:p>
        </p:txBody>
      </p:sp>
      <p:sp>
        <p:nvSpPr>
          <p:cNvPr id="497" name="Google Shape;497;p46"/>
          <p:cNvSpPr txBox="1">
            <a:spLocks noGrp="1"/>
          </p:cNvSpPr>
          <p:nvPr>
            <p:ph type="body" idx="4294967295"/>
          </p:nvPr>
        </p:nvSpPr>
        <p:spPr>
          <a:xfrm>
            <a:off x="4705925" y="1722397"/>
            <a:ext cx="1217100" cy="3378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666666"/>
              </a:buClr>
              <a:buSzPts val="1400"/>
              <a:buFont typeface="Spectral Light"/>
              <a:buNone/>
              <a:tabLst/>
              <a:defRPr/>
            </a:pPr>
            <a:r>
              <a:rPr kumimoji="0" lang="zh-CN" altLang="en-US" sz="1800" b="0" i="0" u="none" strike="noStrike" kern="0" cap="none" spc="0" normalizeH="0" baseline="0" noProof="0" dirty="0">
                <a:ln>
                  <a:noFill/>
                </a:ln>
                <a:solidFill>
                  <a:srgbClr val="FFFFFF"/>
                </a:solidFill>
                <a:effectLst/>
                <a:uLnTx/>
                <a:uFillTx/>
                <a:latin typeface="Montserrat ExtraBold"/>
                <a:ea typeface="Montserrat ExtraBold"/>
                <a:cs typeface="Montserrat ExtraBold"/>
                <a:sym typeface="Montserrat ExtraBold"/>
              </a:rPr>
              <a:t>生成考试</a:t>
            </a:r>
            <a:endParaRPr kumimoji="0" lang="en-US" altLang="zh-CN" sz="1800" b="0" i="0" u="none" strike="noStrike" kern="0" cap="none" spc="0" normalizeH="0" baseline="0" noProof="0" dirty="0">
              <a:ln>
                <a:noFill/>
              </a:ln>
              <a:solidFill>
                <a:srgbClr val="FFFFFF"/>
              </a:solidFill>
              <a:effectLst/>
              <a:uLnTx/>
              <a:uFillTx/>
              <a:latin typeface="Montserrat ExtraBold"/>
              <a:ea typeface="Montserrat ExtraBold"/>
              <a:cs typeface="Montserrat ExtraBold"/>
              <a:sym typeface="Montserrat ExtraBold"/>
            </a:endParaRPr>
          </a:p>
          <a:p>
            <a:pPr marL="0" marR="0" lvl="0" indent="0" algn="ctr" defTabSz="914400" rtl="0" eaLnBrk="1" fontAlgn="auto" latinLnBrk="0" hangingPunct="1">
              <a:lnSpc>
                <a:spcPct val="100000"/>
              </a:lnSpc>
              <a:spcBef>
                <a:spcPts val="0"/>
              </a:spcBef>
              <a:spcAft>
                <a:spcPts val="0"/>
              </a:spcAft>
              <a:buClr>
                <a:srgbClr val="666666"/>
              </a:buClr>
              <a:buSzPts val="1400"/>
              <a:buFont typeface="Spectral Light"/>
              <a:buNone/>
              <a:tabLst/>
              <a:defRPr/>
            </a:pPr>
            <a:r>
              <a:rPr lang="zh-CN" altLang="en-US" sz="1800" dirty="0">
                <a:solidFill>
                  <a:srgbClr val="FFFFFF"/>
                </a:solidFill>
                <a:latin typeface="Montserrat ExtraBold"/>
                <a:ea typeface="Montserrat ExtraBold"/>
                <a:cs typeface="Montserrat ExtraBold"/>
                <a:sym typeface="Montserrat ExtraBold"/>
              </a:rPr>
              <a:t>编码</a:t>
            </a:r>
            <a:endParaRPr kumimoji="0" lang="zh-CN" altLang="en-US" sz="1800" b="0" i="0" u="none" strike="noStrike" kern="0" cap="none" spc="0" normalizeH="0" baseline="0" noProof="0" dirty="0">
              <a:ln>
                <a:noFill/>
              </a:ln>
              <a:solidFill>
                <a:srgbClr val="FFFFFF"/>
              </a:solidFill>
              <a:effectLst/>
              <a:uLnTx/>
              <a:uFillTx/>
              <a:latin typeface="Montserrat ExtraBold"/>
              <a:ea typeface="Montserrat ExtraBold"/>
              <a:cs typeface="Montserrat ExtraBold"/>
              <a:sym typeface="Montserrat ExtraBold"/>
            </a:endParaRPr>
          </a:p>
        </p:txBody>
      </p:sp>
      <p:sp>
        <p:nvSpPr>
          <p:cNvPr id="498" name="Google Shape;498;p46"/>
          <p:cNvSpPr txBox="1">
            <a:spLocks noGrp="1"/>
          </p:cNvSpPr>
          <p:nvPr>
            <p:ph type="body" idx="4294967295"/>
          </p:nvPr>
        </p:nvSpPr>
        <p:spPr>
          <a:xfrm>
            <a:off x="6443325" y="3719997"/>
            <a:ext cx="1217100" cy="3378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666666"/>
              </a:buClr>
              <a:buSzPts val="1400"/>
              <a:buFont typeface="Spectral Light"/>
              <a:buNone/>
              <a:tabLst/>
              <a:defRPr/>
            </a:pPr>
            <a:r>
              <a:rPr kumimoji="0" lang="zh-CN" altLang="en-US" sz="1800" b="0" i="0" u="none" strike="noStrike" kern="0" cap="none" spc="0" normalizeH="0" baseline="0" noProof="0" dirty="0">
                <a:ln>
                  <a:noFill/>
                </a:ln>
                <a:solidFill>
                  <a:srgbClr val="FFFFFF"/>
                </a:solidFill>
                <a:effectLst/>
                <a:uLnTx/>
                <a:uFillTx/>
                <a:latin typeface="Montserrat ExtraBold"/>
                <a:ea typeface="Montserrat ExtraBold"/>
                <a:cs typeface="Montserrat ExtraBold"/>
                <a:sym typeface="Montserrat ExtraBold"/>
              </a:rPr>
              <a:t>考生答题解码</a:t>
            </a:r>
          </a:p>
        </p:txBody>
      </p:sp>
      <p:sp>
        <p:nvSpPr>
          <p:cNvPr id="34" name="Google Shape;336;p41">
            <a:extLst>
              <a:ext uri="{FF2B5EF4-FFF2-40B4-BE49-F238E27FC236}">
                <a16:creationId xmlns:a16="http://schemas.microsoft.com/office/drawing/2014/main" id="{EF9B0D15-80E1-4BA0-B6A8-1CED83669274}"/>
              </a:ext>
            </a:extLst>
          </p:cNvPr>
          <p:cNvSpPr txBox="1"/>
          <p:nvPr/>
        </p:nvSpPr>
        <p:spPr>
          <a:xfrm>
            <a:off x="81141" y="72459"/>
            <a:ext cx="2085116" cy="981959"/>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s" sz="1200" dirty="0">
                <a:solidFill>
                  <a:schemeClr val="tx1"/>
                </a:solidFill>
                <a:latin typeface="Montserrat ExtraBold"/>
                <a:ea typeface="Montserrat ExtraBold"/>
                <a:cs typeface="Montserrat ExtraBold"/>
                <a:sym typeface="Montserrat ExtraBold"/>
              </a:rPr>
              <a:t>STEP </a:t>
            </a:r>
            <a:r>
              <a:rPr lang="en-US" altLang="zh-CN" sz="1200" dirty="0">
                <a:solidFill>
                  <a:schemeClr val="tx1"/>
                </a:solidFill>
                <a:latin typeface="Montserrat ExtraBold"/>
                <a:ea typeface="Montserrat ExtraBold"/>
                <a:cs typeface="Montserrat ExtraBold"/>
                <a:sym typeface="Montserrat ExtraBold"/>
              </a:rPr>
              <a:t>TWO</a:t>
            </a:r>
            <a:endParaRPr lang="es" sz="1200" dirty="0">
              <a:solidFill>
                <a:schemeClr val="tx1"/>
              </a:solidFill>
              <a:latin typeface="Montserrat ExtraBold"/>
              <a:ea typeface="Montserrat ExtraBold"/>
              <a:cs typeface="Montserrat ExtraBold"/>
              <a:sym typeface="Montserrat ExtraBold"/>
            </a:endParaRPr>
          </a:p>
          <a:p>
            <a:pPr marL="0" lvl="0" indent="0" rtl="0">
              <a:spcBef>
                <a:spcPts val="0"/>
              </a:spcBef>
              <a:spcAft>
                <a:spcPts val="0"/>
              </a:spcAft>
              <a:buClr>
                <a:schemeClr val="dk1"/>
              </a:buClr>
              <a:buSzPts val="1100"/>
              <a:buFont typeface="Arial"/>
              <a:buNone/>
            </a:pPr>
            <a:endParaRPr lang="en-US" altLang="zh-CN" dirty="0">
              <a:solidFill>
                <a:schemeClr val="tx1"/>
              </a:solidFill>
              <a:latin typeface="Montserrat ExtraBold"/>
              <a:sym typeface="Spectral ExtraLight"/>
            </a:endParaRPr>
          </a:p>
          <a:p>
            <a:pPr marL="0" lvl="0" indent="0" rtl="0">
              <a:spcBef>
                <a:spcPts val="0"/>
              </a:spcBef>
              <a:spcAft>
                <a:spcPts val="0"/>
              </a:spcAft>
              <a:buClr>
                <a:schemeClr val="dk1"/>
              </a:buClr>
              <a:buSzPts val="1100"/>
              <a:buFont typeface="Arial"/>
              <a:buNone/>
            </a:pPr>
            <a:r>
              <a:rPr lang="zh-CN" altLang="en-US" dirty="0">
                <a:solidFill>
                  <a:schemeClr val="tx1"/>
                </a:solidFill>
                <a:latin typeface="Montserrat ExtraBold"/>
                <a:sym typeface="Spectral ExtraLight"/>
              </a:rPr>
              <a:t>自动生成试卷与答案的</a:t>
            </a:r>
            <a:endParaRPr lang="en-US" altLang="zh-CN" dirty="0">
              <a:solidFill>
                <a:schemeClr val="tx1"/>
              </a:solidFill>
              <a:latin typeface="Montserrat ExtraBold"/>
              <a:sym typeface="Spectral ExtraLight"/>
            </a:endParaRPr>
          </a:p>
          <a:p>
            <a:pPr marL="0" lvl="0" indent="0" rtl="0">
              <a:spcBef>
                <a:spcPts val="0"/>
              </a:spcBef>
              <a:spcAft>
                <a:spcPts val="0"/>
              </a:spcAft>
              <a:buClr>
                <a:schemeClr val="dk1"/>
              </a:buClr>
              <a:buSzPts val="1100"/>
              <a:buFont typeface="Arial"/>
              <a:buNone/>
            </a:pPr>
            <a:r>
              <a:rPr lang="zh-CN" altLang="en-US" dirty="0">
                <a:solidFill>
                  <a:schemeClr val="tx1"/>
                </a:solidFill>
                <a:latin typeface="Montserrat ExtraBold"/>
                <a:sym typeface="Spectral ExtraLight"/>
              </a:rPr>
              <a:t>存储编码</a:t>
            </a:r>
            <a:endParaRPr lang="en-US" altLang="zh-CN" dirty="0">
              <a:solidFill>
                <a:schemeClr val="tx1"/>
              </a:solidFill>
              <a:latin typeface="Montserrat ExtraBold"/>
              <a:sym typeface="Spectral ExtraLight"/>
            </a:endParaRPr>
          </a:p>
          <a:p>
            <a:pPr marL="0" lvl="0" indent="0" rtl="0">
              <a:spcBef>
                <a:spcPts val="0"/>
              </a:spcBef>
              <a:spcAft>
                <a:spcPts val="0"/>
              </a:spcAft>
              <a:buClr>
                <a:schemeClr val="dk1"/>
              </a:buClr>
              <a:buSzPts val="1100"/>
              <a:buFont typeface="Arial"/>
              <a:buNone/>
            </a:pPr>
            <a:r>
              <a:rPr lang="zh-CN" altLang="en-US" dirty="0">
                <a:solidFill>
                  <a:schemeClr val="tx1"/>
                </a:solidFill>
                <a:latin typeface="Montserrat ExtraBold"/>
                <a:sym typeface="Spectral ExtraLight"/>
              </a:rPr>
              <a:t>选项编码的设计</a:t>
            </a:r>
            <a:endParaRPr lang="en-US" altLang="zh-CN" dirty="0">
              <a:solidFill>
                <a:schemeClr val="tx1"/>
              </a:solidFill>
              <a:latin typeface="Montserrat ExtraBold"/>
              <a:sym typeface="Spectral ExtraLight"/>
            </a:endParaRPr>
          </a:p>
        </p:txBody>
      </p:sp>
      <p:sp>
        <p:nvSpPr>
          <p:cNvPr id="35" name="文本框 34">
            <a:extLst>
              <a:ext uri="{FF2B5EF4-FFF2-40B4-BE49-F238E27FC236}">
                <a16:creationId xmlns:a16="http://schemas.microsoft.com/office/drawing/2014/main" id="{CFB32226-ABE9-49AE-8230-00D8CFC3C199}"/>
              </a:ext>
            </a:extLst>
          </p:cNvPr>
          <p:cNvSpPr txBox="1"/>
          <p:nvPr/>
        </p:nvSpPr>
        <p:spPr>
          <a:xfrm>
            <a:off x="420716" y="1594348"/>
            <a:ext cx="744641" cy="1169551"/>
          </a:xfrm>
          <a:prstGeom prst="rect">
            <a:avLst/>
          </a:prstGeom>
          <a:noFill/>
        </p:spPr>
        <p:txBody>
          <a:bodyPr wrap="square" rtlCol="0">
            <a:spAutoFit/>
          </a:bodyPr>
          <a:lstStyle/>
          <a:p>
            <a:r>
              <a:rPr lang="en-US" altLang="zh-CN" dirty="0">
                <a:solidFill>
                  <a:schemeClr val="tx1"/>
                </a:solidFill>
              </a:rPr>
              <a:t>  0   A</a:t>
            </a:r>
          </a:p>
          <a:p>
            <a:r>
              <a:rPr lang="en-US" altLang="zh-CN" dirty="0">
                <a:solidFill>
                  <a:schemeClr val="tx1"/>
                </a:solidFill>
              </a:rPr>
              <a:t>  1   B</a:t>
            </a:r>
          </a:p>
          <a:p>
            <a:r>
              <a:rPr lang="en-US" altLang="zh-CN" dirty="0">
                <a:solidFill>
                  <a:schemeClr val="tx1"/>
                </a:solidFill>
              </a:rPr>
              <a:t>  0   C</a:t>
            </a:r>
          </a:p>
          <a:p>
            <a:r>
              <a:rPr lang="en-US" altLang="zh-CN" dirty="0">
                <a:solidFill>
                  <a:schemeClr val="tx1"/>
                </a:solidFill>
              </a:rPr>
              <a:t>  0   D</a:t>
            </a:r>
          </a:p>
          <a:p>
            <a:r>
              <a:rPr lang="en-US" altLang="zh-CN" dirty="0">
                <a:solidFill>
                  <a:schemeClr val="tx1"/>
                </a:solidFill>
              </a:rPr>
              <a:t>  1   E</a:t>
            </a:r>
            <a:endParaRPr lang="zh-CN" altLang="en-US" dirty="0">
              <a:solidFill>
                <a:schemeClr val="tx1"/>
              </a:solidFill>
            </a:endParaRPr>
          </a:p>
        </p:txBody>
      </p:sp>
      <p:sp>
        <p:nvSpPr>
          <p:cNvPr id="36" name="Google Shape;513;p47">
            <a:extLst>
              <a:ext uri="{FF2B5EF4-FFF2-40B4-BE49-F238E27FC236}">
                <a16:creationId xmlns:a16="http://schemas.microsoft.com/office/drawing/2014/main" id="{81F4C86D-D1F8-45D0-B926-7CF6EF2FA1F5}"/>
              </a:ext>
            </a:extLst>
          </p:cNvPr>
          <p:cNvSpPr txBox="1">
            <a:spLocks/>
          </p:cNvSpPr>
          <p:nvPr/>
        </p:nvSpPr>
        <p:spPr>
          <a:xfrm>
            <a:off x="1518886" y="870791"/>
            <a:ext cx="1620900" cy="33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en-US" sz="1700" dirty="0">
                <a:solidFill>
                  <a:srgbClr val="252525"/>
                </a:solidFill>
                <a:latin typeface="Montserrat SemiBold"/>
                <a:ea typeface="Montserrat SemiBold"/>
                <a:cs typeface="Montserrat SemiBold"/>
                <a:sym typeface="Montserrat SemiBold"/>
              </a:rPr>
              <a:t>Example</a:t>
            </a:r>
            <a:r>
              <a:rPr lang="zh-CN" altLang="en-US" sz="1700" dirty="0">
                <a:solidFill>
                  <a:srgbClr val="252525"/>
                </a:solidFill>
                <a:latin typeface="Montserrat SemiBold"/>
                <a:ea typeface="Montserrat SemiBold"/>
                <a:cs typeface="Montserrat SemiBold"/>
                <a:sym typeface="Montserrat SemiBold"/>
              </a:rPr>
              <a:t>：</a:t>
            </a:r>
            <a:endParaRPr lang="en-US" sz="1700" dirty="0">
              <a:solidFill>
                <a:srgbClr val="252525"/>
              </a:solidFill>
              <a:latin typeface="Montserrat SemiBold"/>
              <a:ea typeface="Montserrat SemiBold"/>
              <a:cs typeface="Montserrat SemiBold"/>
              <a:sym typeface="Montserrat SemiBold"/>
            </a:endParaRPr>
          </a:p>
        </p:txBody>
      </p:sp>
      <p:cxnSp>
        <p:nvCxnSpPr>
          <p:cNvPr id="37" name="直接连接符 36">
            <a:extLst>
              <a:ext uri="{FF2B5EF4-FFF2-40B4-BE49-F238E27FC236}">
                <a16:creationId xmlns:a16="http://schemas.microsoft.com/office/drawing/2014/main" id="{6194EADF-4071-493E-A58C-6B6DE2559586}"/>
              </a:ext>
            </a:extLst>
          </p:cNvPr>
          <p:cNvCxnSpPr>
            <a:cxnSpLocks/>
          </p:cNvCxnSpPr>
          <p:nvPr/>
        </p:nvCxnSpPr>
        <p:spPr>
          <a:xfrm>
            <a:off x="197128" y="417036"/>
            <a:ext cx="927728"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72225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16" name="Google Shape;516;p47"/>
          <p:cNvSpPr txBox="1">
            <a:spLocks noGrp="1"/>
          </p:cNvSpPr>
          <p:nvPr>
            <p:ph type="sldNum" idx="4294967295"/>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latin typeface="Montserrat"/>
                <a:ea typeface="Montserrat"/>
                <a:cs typeface="Montserrat"/>
                <a:sym typeface="Montserrat"/>
              </a:rPr>
              <a:t>12</a:t>
            </a:fld>
            <a:endParaRPr>
              <a:latin typeface="Montserrat"/>
              <a:ea typeface="Montserrat"/>
              <a:cs typeface="Montserrat"/>
              <a:sym typeface="Montserrat"/>
            </a:endParaRPr>
          </a:p>
        </p:txBody>
      </p:sp>
      <p:sp>
        <p:nvSpPr>
          <p:cNvPr id="16" name="Google Shape;202;p30">
            <a:extLst>
              <a:ext uri="{FF2B5EF4-FFF2-40B4-BE49-F238E27FC236}">
                <a16:creationId xmlns:a16="http://schemas.microsoft.com/office/drawing/2014/main" id="{C38F72C4-2E3A-4853-8B9D-16E2D810A359}"/>
              </a:ext>
            </a:extLst>
          </p:cNvPr>
          <p:cNvSpPr txBox="1">
            <a:spLocks/>
          </p:cNvSpPr>
          <p:nvPr/>
        </p:nvSpPr>
        <p:spPr>
          <a:xfrm>
            <a:off x="129049" y="-146239"/>
            <a:ext cx="5906605"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DC143C"/>
                </a:solidFill>
              </a:rPr>
              <a:t>3.</a:t>
            </a:r>
            <a:r>
              <a:rPr lang="zh-CN" altLang="en-US" dirty="0">
                <a:solidFill>
                  <a:srgbClr val="DC143C"/>
                </a:solidFill>
              </a:rPr>
              <a:t> </a:t>
            </a:r>
            <a:r>
              <a:rPr lang="zh-CN" altLang="en-US" dirty="0">
                <a:solidFill>
                  <a:srgbClr val="373334"/>
                </a:solidFill>
              </a:rPr>
              <a:t>数据库设计、重要</a:t>
            </a:r>
            <a:r>
              <a:rPr lang="zh-CN" altLang="en-US" dirty="0">
                <a:solidFill>
                  <a:srgbClr val="DC143C"/>
                </a:solidFill>
              </a:rPr>
              <a:t>功能点与创新点</a:t>
            </a:r>
            <a:r>
              <a:rPr lang="zh-CN" altLang="en-US" dirty="0">
                <a:solidFill>
                  <a:srgbClr val="373334"/>
                </a:solidFill>
              </a:rPr>
              <a:t>介绍</a:t>
            </a:r>
          </a:p>
        </p:txBody>
      </p:sp>
      <p:sp>
        <p:nvSpPr>
          <p:cNvPr id="17" name="Google Shape;350;p41">
            <a:extLst>
              <a:ext uri="{FF2B5EF4-FFF2-40B4-BE49-F238E27FC236}">
                <a16:creationId xmlns:a16="http://schemas.microsoft.com/office/drawing/2014/main" id="{4B354E1A-0EAE-4ADC-9134-3A6C953A3D8A}"/>
              </a:ext>
            </a:extLst>
          </p:cNvPr>
          <p:cNvSpPr txBox="1"/>
          <p:nvPr/>
        </p:nvSpPr>
        <p:spPr>
          <a:xfrm>
            <a:off x="72039" y="521907"/>
            <a:ext cx="1746133" cy="101740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sz="1200" dirty="0">
                <a:solidFill>
                  <a:srgbClr val="434343"/>
                </a:solidFill>
                <a:latin typeface="Montserrat ExtraBold"/>
                <a:ea typeface="Montserrat ExtraBold"/>
                <a:cs typeface="Montserrat ExtraBold"/>
                <a:sym typeface="Montserrat ExtraBold"/>
              </a:rPr>
              <a:t>STEP THREE</a:t>
            </a:r>
            <a:endParaRPr sz="1200" dirty="0">
              <a:solidFill>
                <a:srgbClr val="434343"/>
              </a:solidFill>
              <a:latin typeface="Montserrat ExtraBold"/>
              <a:ea typeface="Montserrat ExtraBold"/>
              <a:cs typeface="Montserrat ExtraBold"/>
              <a:sym typeface="Montserrat ExtraBold"/>
            </a:endParaRPr>
          </a:p>
          <a:p>
            <a:pPr marL="0" lvl="0" indent="0" algn="r" rtl="0">
              <a:spcBef>
                <a:spcPts val="0"/>
              </a:spcBef>
              <a:spcAft>
                <a:spcPts val="0"/>
              </a:spcAft>
              <a:buClr>
                <a:schemeClr val="dk1"/>
              </a:buClr>
              <a:buSzPts val="1100"/>
              <a:buFont typeface="Arial"/>
              <a:buNone/>
            </a:pPr>
            <a:r>
              <a:rPr lang="zh-CN" altLang="en-US" sz="1000" dirty="0">
                <a:solidFill>
                  <a:srgbClr val="434343"/>
                </a:solidFill>
                <a:latin typeface="Spectral ExtraLight"/>
                <a:ea typeface="Spectral ExtraLight"/>
                <a:cs typeface="Spectral ExtraLight"/>
                <a:sym typeface="Spectral ExtraLight"/>
              </a:rPr>
              <a:t>学生进行考试</a:t>
            </a:r>
            <a:endParaRPr lang="en-US" altLang="zh-CN" sz="1000" dirty="0">
              <a:solidFill>
                <a:srgbClr val="434343"/>
              </a:solidFill>
              <a:latin typeface="Spectral ExtraLight"/>
              <a:ea typeface="Spectral ExtraLight"/>
              <a:cs typeface="Spectral ExtraLight"/>
              <a:sym typeface="Spectral ExtraLight"/>
            </a:endParaRPr>
          </a:p>
          <a:p>
            <a:pPr marL="0" lvl="0" indent="0" algn="r" rtl="0">
              <a:spcBef>
                <a:spcPts val="0"/>
              </a:spcBef>
              <a:spcAft>
                <a:spcPts val="0"/>
              </a:spcAft>
              <a:buClr>
                <a:schemeClr val="dk1"/>
              </a:buClr>
              <a:buSzPts val="1100"/>
              <a:buFont typeface="Arial"/>
              <a:buNone/>
            </a:pPr>
            <a:r>
              <a:rPr lang="zh-CN" altLang="en-US" sz="1000" dirty="0">
                <a:solidFill>
                  <a:srgbClr val="434343"/>
                </a:solidFill>
                <a:latin typeface="Spectral ExtraLight"/>
                <a:ea typeface="Spectral ExtraLight"/>
                <a:cs typeface="Spectral ExtraLight"/>
                <a:sym typeface="Spectral ExtraLight"/>
              </a:rPr>
              <a:t>断线重连 实时保存</a:t>
            </a:r>
            <a:endParaRPr lang="en-US" altLang="zh-CN" sz="1000" dirty="0">
              <a:solidFill>
                <a:srgbClr val="434343"/>
              </a:solidFill>
              <a:latin typeface="Spectral ExtraLight"/>
              <a:ea typeface="Spectral ExtraLight"/>
              <a:cs typeface="Spectral ExtraLight"/>
              <a:sym typeface="Spectral ExtraLight"/>
            </a:endParaRPr>
          </a:p>
          <a:p>
            <a:pPr marL="0" lvl="0" indent="0" algn="r" rtl="0">
              <a:spcBef>
                <a:spcPts val="0"/>
              </a:spcBef>
              <a:spcAft>
                <a:spcPts val="0"/>
              </a:spcAft>
              <a:buClr>
                <a:schemeClr val="dk1"/>
              </a:buClr>
              <a:buSzPts val="1100"/>
              <a:buFont typeface="Arial"/>
              <a:buNone/>
            </a:pPr>
            <a:r>
              <a:rPr lang="zh-CN" altLang="en-US" sz="1000" dirty="0">
                <a:solidFill>
                  <a:srgbClr val="434343"/>
                </a:solidFill>
                <a:latin typeface="Spectral ExtraLight"/>
                <a:ea typeface="Spectral ExtraLight"/>
                <a:cs typeface="Spectral ExtraLight"/>
                <a:sym typeface="Spectral ExtraLight"/>
              </a:rPr>
              <a:t>支持</a:t>
            </a:r>
            <a:r>
              <a:rPr lang="en-US" altLang="zh-CN" sz="1000" dirty="0">
                <a:solidFill>
                  <a:srgbClr val="434343"/>
                </a:solidFill>
                <a:latin typeface="Spectral ExtraLight"/>
                <a:ea typeface="Spectral ExtraLight"/>
                <a:cs typeface="Spectral ExtraLight"/>
                <a:sym typeface="Spectral ExtraLight"/>
              </a:rPr>
              <a:t>Latex </a:t>
            </a:r>
            <a:r>
              <a:rPr lang="zh-CN" altLang="en-US" sz="1000" dirty="0">
                <a:solidFill>
                  <a:srgbClr val="434343"/>
                </a:solidFill>
                <a:latin typeface="Spectral ExtraLight"/>
                <a:ea typeface="Spectral ExtraLight"/>
                <a:cs typeface="Spectral ExtraLight"/>
                <a:sym typeface="Spectral ExtraLight"/>
              </a:rPr>
              <a:t>考试时间显示</a:t>
            </a:r>
            <a:endParaRPr lang="en-US" altLang="zh-CN" sz="1000" dirty="0">
              <a:solidFill>
                <a:srgbClr val="434343"/>
              </a:solidFill>
              <a:latin typeface="Spectral ExtraLight"/>
              <a:ea typeface="Spectral ExtraLight"/>
              <a:cs typeface="Spectral ExtraLight"/>
              <a:sym typeface="Spectral ExtraLight"/>
            </a:endParaRPr>
          </a:p>
          <a:p>
            <a:pPr marL="0" lvl="0" indent="0" algn="r" rtl="0">
              <a:spcBef>
                <a:spcPts val="0"/>
              </a:spcBef>
              <a:spcAft>
                <a:spcPts val="0"/>
              </a:spcAft>
              <a:buClr>
                <a:schemeClr val="dk1"/>
              </a:buClr>
              <a:buSzPts val="1100"/>
              <a:buFont typeface="Arial"/>
              <a:buNone/>
            </a:pPr>
            <a:r>
              <a:rPr lang="zh-CN" altLang="en-US" sz="1000" dirty="0">
                <a:solidFill>
                  <a:srgbClr val="434343"/>
                </a:solidFill>
                <a:latin typeface="Spectral ExtraLight"/>
                <a:ea typeface="Spectral ExtraLight"/>
                <a:cs typeface="Spectral ExtraLight"/>
                <a:sym typeface="Spectral ExtraLight"/>
              </a:rPr>
              <a:t>教师批改试卷（自动批改）</a:t>
            </a:r>
            <a:endParaRPr lang="en-US" altLang="zh-CN" sz="1000" dirty="0">
              <a:solidFill>
                <a:srgbClr val="434343"/>
              </a:solidFill>
              <a:latin typeface="Spectral ExtraLight"/>
              <a:ea typeface="Spectral ExtraLight"/>
              <a:cs typeface="Spectral ExtraLight"/>
              <a:sym typeface="Spectral ExtraLight"/>
            </a:endParaRPr>
          </a:p>
          <a:p>
            <a:pPr marL="0" lvl="0" indent="0" algn="r" rtl="0">
              <a:spcBef>
                <a:spcPts val="0"/>
              </a:spcBef>
              <a:spcAft>
                <a:spcPts val="0"/>
              </a:spcAft>
              <a:buClr>
                <a:schemeClr val="dk1"/>
              </a:buClr>
              <a:buSzPts val="1100"/>
              <a:buFont typeface="Arial"/>
              <a:buNone/>
            </a:pPr>
            <a:endParaRPr lang="en-US" altLang="zh-CN" sz="1000" dirty="0">
              <a:solidFill>
                <a:srgbClr val="434343"/>
              </a:solidFill>
              <a:latin typeface="Spectral ExtraLight"/>
              <a:ea typeface="Spectral ExtraLight"/>
              <a:cs typeface="Spectral ExtraLight"/>
              <a:sym typeface="Spectral ExtraLight"/>
            </a:endParaRPr>
          </a:p>
        </p:txBody>
      </p:sp>
      <p:sp>
        <p:nvSpPr>
          <p:cNvPr id="21" name="Google Shape;506;p47">
            <a:extLst>
              <a:ext uri="{FF2B5EF4-FFF2-40B4-BE49-F238E27FC236}">
                <a16:creationId xmlns:a16="http://schemas.microsoft.com/office/drawing/2014/main" id="{63DF660D-CA2A-4C25-BEC2-16F1F167A1E6}"/>
              </a:ext>
            </a:extLst>
          </p:cNvPr>
          <p:cNvSpPr/>
          <p:nvPr/>
        </p:nvSpPr>
        <p:spPr>
          <a:xfrm rot="5400000" flipH="1">
            <a:off x="4592654" y="738207"/>
            <a:ext cx="1322100" cy="1563900"/>
          </a:xfrm>
          <a:prstGeom prst="bentUpArrow">
            <a:avLst>
              <a:gd name="adj1" fmla="val 34385"/>
              <a:gd name="adj2" fmla="val 33122"/>
              <a:gd name="adj3" fmla="val 24793"/>
            </a:avLst>
          </a:prstGeom>
          <a:solidFill>
            <a:srgbClr val="DC1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07;p47">
            <a:extLst>
              <a:ext uri="{FF2B5EF4-FFF2-40B4-BE49-F238E27FC236}">
                <a16:creationId xmlns:a16="http://schemas.microsoft.com/office/drawing/2014/main" id="{47EE31D6-1A62-47B1-B615-C10076C981C3}"/>
              </a:ext>
            </a:extLst>
          </p:cNvPr>
          <p:cNvSpPr/>
          <p:nvPr/>
        </p:nvSpPr>
        <p:spPr>
          <a:xfrm rot="5400000" flipH="1">
            <a:off x="6463428" y="196900"/>
            <a:ext cx="1322100" cy="1563900"/>
          </a:xfrm>
          <a:prstGeom prst="bentUpArrow">
            <a:avLst>
              <a:gd name="adj1" fmla="val 34385"/>
              <a:gd name="adj2" fmla="val 33122"/>
              <a:gd name="adj3" fmla="val 24793"/>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12;p47">
            <a:extLst>
              <a:ext uri="{FF2B5EF4-FFF2-40B4-BE49-F238E27FC236}">
                <a16:creationId xmlns:a16="http://schemas.microsoft.com/office/drawing/2014/main" id="{81A58846-15CF-4672-8253-886CE50405E8}"/>
              </a:ext>
            </a:extLst>
          </p:cNvPr>
          <p:cNvSpPr txBox="1">
            <a:spLocks/>
          </p:cNvSpPr>
          <p:nvPr/>
        </p:nvSpPr>
        <p:spPr>
          <a:xfrm>
            <a:off x="1027399" y="2402850"/>
            <a:ext cx="1620900" cy="33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en-US" sz="1700">
                <a:solidFill>
                  <a:schemeClr val="bg1"/>
                </a:solidFill>
                <a:highlight>
                  <a:srgbClr val="F26E87"/>
                </a:highlight>
                <a:latin typeface="Montserrat SemiBold"/>
                <a:ea typeface="Montserrat SemiBold"/>
                <a:cs typeface="Montserrat SemiBold"/>
                <a:sym typeface="Montserrat SemiBold"/>
              </a:rPr>
              <a:t>STEP 1</a:t>
            </a:r>
            <a:endParaRPr lang="en-US" sz="1700" dirty="0">
              <a:solidFill>
                <a:schemeClr val="bg1"/>
              </a:solidFill>
              <a:highlight>
                <a:srgbClr val="F26E87"/>
              </a:highlight>
              <a:latin typeface="Montserrat SemiBold"/>
              <a:ea typeface="Montserrat SemiBold"/>
              <a:cs typeface="Montserrat SemiBold"/>
              <a:sym typeface="Montserrat SemiBold"/>
            </a:endParaRPr>
          </a:p>
        </p:txBody>
      </p:sp>
      <p:sp>
        <p:nvSpPr>
          <p:cNvPr id="24" name="Google Shape;513;p47">
            <a:extLst>
              <a:ext uri="{FF2B5EF4-FFF2-40B4-BE49-F238E27FC236}">
                <a16:creationId xmlns:a16="http://schemas.microsoft.com/office/drawing/2014/main" id="{D50C611D-C247-464C-A572-D4E27C30515C}"/>
              </a:ext>
            </a:extLst>
          </p:cNvPr>
          <p:cNvSpPr txBox="1">
            <a:spLocks/>
          </p:cNvSpPr>
          <p:nvPr/>
        </p:nvSpPr>
        <p:spPr>
          <a:xfrm>
            <a:off x="2597207" y="1114072"/>
            <a:ext cx="1620900" cy="33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en-US" sz="1700">
                <a:solidFill>
                  <a:schemeClr val="bg1"/>
                </a:solidFill>
                <a:highlight>
                  <a:srgbClr val="F26E87"/>
                </a:highlight>
                <a:latin typeface="Montserrat SemiBold"/>
                <a:sym typeface="Montserrat SemiBold"/>
              </a:rPr>
              <a:t>STEP 2</a:t>
            </a:r>
            <a:endParaRPr lang="en-US" sz="1700" dirty="0">
              <a:solidFill>
                <a:schemeClr val="bg1"/>
              </a:solidFill>
              <a:highlight>
                <a:srgbClr val="F26E87"/>
              </a:highlight>
              <a:latin typeface="Montserrat SemiBold"/>
              <a:sym typeface="Montserrat SemiBold"/>
            </a:endParaRPr>
          </a:p>
        </p:txBody>
      </p:sp>
      <p:sp>
        <p:nvSpPr>
          <p:cNvPr id="25" name="Google Shape;514;p47">
            <a:extLst>
              <a:ext uri="{FF2B5EF4-FFF2-40B4-BE49-F238E27FC236}">
                <a16:creationId xmlns:a16="http://schemas.microsoft.com/office/drawing/2014/main" id="{1EAD7EB2-AE18-4BA8-A3B1-9EBD54A12ED9}"/>
              </a:ext>
            </a:extLst>
          </p:cNvPr>
          <p:cNvSpPr txBox="1">
            <a:spLocks/>
          </p:cNvSpPr>
          <p:nvPr/>
        </p:nvSpPr>
        <p:spPr>
          <a:xfrm>
            <a:off x="4443245" y="521307"/>
            <a:ext cx="1620900" cy="33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en-US" sz="1700">
                <a:solidFill>
                  <a:schemeClr val="bg1"/>
                </a:solidFill>
                <a:highlight>
                  <a:srgbClr val="F26E87"/>
                </a:highlight>
                <a:latin typeface="Montserrat SemiBold"/>
                <a:sym typeface="Montserrat SemiBold"/>
              </a:rPr>
              <a:t>STEP 3</a:t>
            </a:r>
            <a:endParaRPr lang="en-US" sz="1700" dirty="0">
              <a:solidFill>
                <a:schemeClr val="bg1"/>
              </a:solidFill>
              <a:highlight>
                <a:srgbClr val="F26E87"/>
              </a:highlight>
              <a:latin typeface="Montserrat SemiBold"/>
              <a:sym typeface="Montserrat SemiBold"/>
            </a:endParaRPr>
          </a:p>
        </p:txBody>
      </p:sp>
      <p:sp>
        <p:nvSpPr>
          <p:cNvPr id="26" name="Google Shape;515;p47">
            <a:extLst>
              <a:ext uri="{FF2B5EF4-FFF2-40B4-BE49-F238E27FC236}">
                <a16:creationId xmlns:a16="http://schemas.microsoft.com/office/drawing/2014/main" id="{6E7D989B-17B3-4A97-8A47-43AE7B9267A2}"/>
              </a:ext>
            </a:extLst>
          </p:cNvPr>
          <p:cNvSpPr txBox="1">
            <a:spLocks/>
          </p:cNvSpPr>
          <p:nvPr/>
        </p:nvSpPr>
        <p:spPr>
          <a:xfrm>
            <a:off x="6342538" y="0"/>
            <a:ext cx="1620900" cy="33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en-US" sz="1700">
                <a:solidFill>
                  <a:schemeClr val="bg1"/>
                </a:solidFill>
                <a:highlight>
                  <a:srgbClr val="F26E87"/>
                </a:highlight>
                <a:latin typeface="Montserrat SemiBold"/>
                <a:sym typeface="Montserrat SemiBold"/>
              </a:rPr>
              <a:t>STEP 4</a:t>
            </a:r>
            <a:endParaRPr lang="en-US" sz="1700" dirty="0">
              <a:solidFill>
                <a:schemeClr val="bg1"/>
              </a:solidFill>
              <a:highlight>
                <a:srgbClr val="F26E87"/>
              </a:highlight>
              <a:latin typeface="Montserrat SemiBold"/>
              <a:sym typeface="Montserrat SemiBold"/>
            </a:endParaRPr>
          </a:p>
        </p:txBody>
      </p:sp>
      <p:sp>
        <p:nvSpPr>
          <p:cNvPr id="29" name="Google Shape;504;p47">
            <a:extLst>
              <a:ext uri="{FF2B5EF4-FFF2-40B4-BE49-F238E27FC236}">
                <a16:creationId xmlns:a16="http://schemas.microsoft.com/office/drawing/2014/main" id="{0A59149D-8F96-4522-9C23-B304B97E8226}"/>
              </a:ext>
            </a:extLst>
          </p:cNvPr>
          <p:cNvSpPr/>
          <p:nvPr/>
        </p:nvSpPr>
        <p:spPr>
          <a:xfrm rot="5400000" flipH="1">
            <a:off x="479640" y="1882193"/>
            <a:ext cx="1322100" cy="1817914"/>
          </a:xfrm>
          <a:prstGeom prst="bentUpArrow">
            <a:avLst>
              <a:gd name="adj1" fmla="val 34385"/>
              <a:gd name="adj2" fmla="val 33122"/>
              <a:gd name="adj3" fmla="val 24793"/>
            </a:avLst>
          </a:prstGeom>
          <a:solidFill>
            <a:srgbClr val="F983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05;p47">
            <a:extLst>
              <a:ext uri="{FF2B5EF4-FFF2-40B4-BE49-F238E27FC236}">
                <a16:creationId xmlns:a16="http://schemas.microsoft.com/office/drawing/2014/main" id="{E3CD77E5-4AB4-4231-AB4E-04229D41EFE6}"/>
              </a:ext>
            </a:extLst>
          </p:cNvPr>
          <p:cNvSpPr/>
          <p:nvPr/>
        </p:nvSpPr>
        <p:spPr>
          <a:xfrm rot="5400000" flipH="1">
            <a:off x="2705274" y="1261139"/>
            <a:ext cx="1322100" cy="1703565"/>
          </a:xfrm>
          <a:prstGeom prst="bentUpArrow">
            <a:avLst>
              <a:gd name="adj1" fmla="val 34385"/>
              <a:gd name="adj2" fmla="val 33122"/>
              <a:gd name="adj3" fmla="val 24793"/>
            </a:avLst>
          </a:prstGeom>
          <a:solidFill>
            <a:srgbClr val="F26A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12;p47">
            <a:extLst>
              <a:ext uri="{FF2B5EF4-FFF2-40B4-BE49-F238E27FC236}">
                <a16:creationId xmlns:a16="http://schemas.microsoft.com/office/drawing/2014/main" id="{86658C9C-6AD6-4634-9497-F0378E0F950F}"/>
              </a:ext>
            </a:extLst>
          </p:cNvPr>
          <p:cNvSpPr txBox="1">
            <a:spLocks/>
          </p:cNvSpPr>
          <p:nvPr/>
        </p:nvSpPr>
        <p:spPr>
          <a:xfrm>
            <a:off x="776532" y="1791000"/>
            <a:ext cx="1620900" cy="33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en-US" sz="1700">
                <a:solidFill>
                  <a:schemeClr val="bg1"/>
                </a:solidFill>
                <a:highlight>
                  <a:srgbClr val="F26E87"/>
                </a:highlight>
                <a:latin typeface="Montserrat SemiBold"/>
                <a:ea typeface="Montserrat SemiBold"/>
                <a:cs typeface="Montserrat SemiBold"/>
                <a:sym typeface="Montserrat SemiBold"/>
              </a:rPr>
              <a:t>STEP 1</a:t>
            </a:r>
            <a:endParaRPr lang="en-US" sz="1700" dirty="0">
              <a:solidFill>
                <a:schemeClr val="bg1"/>
              </a:solidFill>
              <a:highlight>
                <a:srgbClr val="F26E87"/>
              </a:highlight>
              <a:latin typeface="Montserrat SemiBold"/>
              <a:ea typeface="Montserrat SemiBold"/>
              <a:cs typeface="Montserrat SemiBold"/>
              <a:sym typeface="Montserrat SemiBold"/>
            </a:endParaRPr>
          </a:p>
        </p:txBody>
      </p:sp>
      <p:pic>
        <p:nvPicPr>
          <p:cNvPr id="32" name="图片 31">
            <a:extLst>
              <a:ext uri="{FF2B5EF4-FFF2-40B4-BE49-F238E27FC236}">
                <a16:creationId xmlns:a16="http://schemas.microsoft.com/office/drawing/2014/main" id="{B8DBDECD-58B5-4F31-8509-4BAB2BC64FAE}"/>
              </a:ext>
            </a:extLst>
          </p:cNvPr>
          <p:cNvPicPr>
            <a:picLocks noChangeAspect="1"/>
          </p:cNvPicPr>
          <p:nvPr/>
        </p:nvPicPr>
        <p:blipFill>
          <a:blip r:embed="rId3"/>
          <a:stretch>
            <a:fillRect/>
          </a:stretch>
        </p:blipFill>
        <p:spPr>
          <a:xfrm>
            <a:off x="5409910" y="3098718"/>
            <a:ext cx="3595101" cy="1909578"/>
          </a:xfrm>
          <a:prstGeom prst="rect">
            <a:avLst/>
          </a:prstGeom>
        </p:spPr>
      </p:pic>
      <p:sp>
        <p:nvSpPr>
          <p:cNvPr id="33" name="Google Shape;510;p47">
            <a:extLst>
              <a:ext uri="{FF2B5EF4-FFF2-40B4-BE49-F238E27FC236}">
                <a16:creationId xmlns:a16="http://schemas.microsoft.com/office/drawing/2014/main" id="{25C62C32-0FF7-4C08-A66A-F15765501391}"/>
              </a:ext>
            </a:extLst>
          </p:cNvPr>
          <p:cNvSpPr txBox="1">
            <a:spLocks/>
          </p:cNvSpPr>
          <p:nvPr/>
        </p:nvSpPr>
        <p:spPr>
          <a:xfrm>
            <a:off x="683415" y="3286291"/>
            <a:ext cx="2308867" cy="9795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zh-CN" altLang="en-US" b="1">
                <a:solidFill>
                  <a:srgbClr val="252525"/>
                </a:solidFill>
                <a:latin typeface="Montserrat ExtraBold"/>
                <a:ea typeface="Montserrat ExtraBold"/>
                <a:cs typeface="Montserrat ExtraBold"/>
                <a:sym typeface="Montserrat ExtraBold"/>
              </a:rPr>
              <a:t>发布考试</a:t>
            </a:r>
            <a:br>
              <a:rPr lang="zh-CN" altLang="en-US">
                <a:solidFill>
                  <a:srgbClr val="252525"/>
                </a:solidFill>
                <a:latin typeface="Montserrat"/>
                <a:ea typeface="Montserrat"/>
                <a:cs typeface="Montserrat"/>
                <a:sym typeface="Montserrat"/>
              </a:rPr>
            </a:br>
            <a:r>
              <a:rPr lang="zh-CN" altLang="en-US" sz="1000">
                <a:solidFill>
                  <a:srgbClr val="252525"/>
                </a:solidFill>
                <a:latin typeface="Montserrat"/>
                <a:ea typeface="Montserrat"/>
                <a:cs typeface="Montserrat"/>
                <a:sym typeface="Montserrat"/>
              </a:rPr>
              <a:t>学生</a:t>
            </a:r>
            <a:r>
              <a:rPr lang="zh-CN" altLang="en-US" sz="1000">
                <a:solidFill>
                  <a:srgbClr val="252525"/>
                </a:solidFill>
                <a:sym typeface="Montserrat"/>
              </a:rPr>
              <a:t>在加入课程后可以接收到所发布的考试，在教师发布考试后并达到考试开始时间后可进行考试。</a:t>
            </a:r>
            <a:endParaRPr lang="zh-CN" altLang="en-US" sz="1000" dirty="0">
              <a:solidFill>
                <a:srgbClr val="252525"/>
              </a:solidFill>
              <a:sym typeface="Josefin Slab"/>
            </a:endParaRPr>
          </a:p>
        </p:txBody>
      </p:sp>
      <p:sp>
        <p:nvSpPr>
          <p:cNvPr id="34" name="Google Shape;511;p47">
            <a:extLst>
              <a:ext uri="{FF2B5EF4-FFF2-40B4-BE49-F238E27FC236}">
                <a16:creationId xmlns:a16="http://schemas.microsoft.com/office/drawing/2014/main" id="{0FC8B677-8E8E-422F-B953-EC693CA8E000}"/>
              </a:ext>
            </a:extLst>
          </p:cNvPr>
          <p:cNvSpPr txBox="1">
            <a:spLocks/>
          </p:cNvSpPr>
          <p:nvPr/>
        </p:nvSpPr>
        <p:spPr>
          <a:xfrm>
            <a:off x="2514541" y="2670505"/>
            <a:ext cx="2930652" cy="109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zh-CN" altLang="en-US" b="1" dirty="0">
                <a:solidFill>
                  <a:srgbClr val="252525"/>
                </a:solidFill>
                <a:latin typeface="Montserrat ExtraBold"/>
                <a:ea typeface="Montserrat ExtraBold"/>
                <a:cs typeface="Montserrat ExtraBold"/>
                <a:sym typeface="Montserrat ExtraBold"/>
              </a:rPr>
              <a:t>开始考试</a:t>
            </a:r>
          </a:p>
          <a:p>
            <a:pPr marL="0" indent="0">
              <a:buClr>
                <a:schemeClr val="dk1"/>
              </a:buClr>
              <a:buSzPts val="1100"/>
              <a:buFont typeface="Spectral Light"/>
              <a:buNone/>
            </a:pPr>
            <a:r>
              <a:rPr lang="zh-CN" altLang="en-US" sz="1000" dirty="0">
                <a:solidFill>
                  <a:srgbClr val="252525"/>
                </a:solidFill>
              </a:rPr>
              <a:t>学生进入考试可进行答题，答题界面会提示其所选题目、未选题目、题目类型、考试剩余时间、结束时间等其他信息。其中填空题与大题支持</a:t>
            </a:r>
            <a:r>
              <a:rPr lang="en-US" altLang="zh-CN" sz="1000" dirty="0">
                <a:solidFill>
                  <a:srgbClr val="252525"/>
                </a:solidFill>
              </a:rPr>
              <a:t>Latex</a:t>
            </a:r>
            <a:r>
              <a:rPr lang="zh-CN" altLang="en-US" sz="1000" dirty="0">
                <a:solidFill>
                  <a:srgbClr val="252525"/>
                </a:solidFill>
              </a:rPr>
              <a:t>格式。学生在提交试卷后无法进入试题界面。</a:t>
            </a:r>
            <a:endParaRPr lang="zh-CN" altLang="en-US" sz="1000" dirty="0">
              <a:solidFill>
                <a:srgbClr val="252525"/>
              </a:solidFill>
              <a:latin typeface="Josefin Slab"/>
              <a:ea typeface="Josefin Slab"/>
              <a:cs typeface="Josefin Slab"/>
              <a:sym typeface="Josefin Slab"/>
            </a:endParaRPr>
          </a:p>
        </p:txBody>
      </p:sp>
      <p:sp>
        <p:nvSpPr>
          <p:cNvPr id="35" name="Google Shape;508;p47">
            <a:extLst>
              <a:ext uri="{FF2B5EF4-FFF2-40B4-BE49-F238E27FC236}">
                <a16:creationId xmlns:a16="http://schemas.microsoft.com/office/drawing/2014/main" id="{B8569257-F452-4139-BA51-FFF6153C9FDD}"/>
              </a:ext>
            </a:extLst>
          </p:cNvPr>
          <p:cNvSpPr txBox="1">
            <a:spLocks/>
          </p:cNvSpPr>
          <p:nvPr/>
        </p:nvSpPr>
        <p:spPr>
          <a:xfrm>
            <a:off x="4975053" y="1824209"/>
            <a:ext cx="3310176" cy="109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zh-CN" altLang="en-US" b="1" dirty="0">
                <a:solidFill>
                  <a:srgbClr val="252525"/>
                </a:solidFill>
                <a:latin typeface="Montserrat ExtraBold"/>
                <a:ea typeface="Montserrat Light"/>
                <a:cs typeface="Montserrat Light"/>
                <a:sym typeface="Montserrat ExtraBold"/>
              </a:rPr>
              <a:t>实时保存与断线重连</a:t>
            </a:r>
            <a:br>
              <a:rPr lang="zh-CN" altLang="en-US" b="1" dirty="0">
                <a:solidFill>
                  <a:srgbClr val="252525"/>
                </a:solidFill>
                <a:latin typeface="Montserrat Light"/>
                <a:ea typeface="Montserrat Light"/>
                <a:cs typeface="Montserrat Light"/>
                <a:sym typeface="Montserrat Light"/>
              </a:rPr>
            </a:br>
            <a:r>
              <a:rPr lang="zh-CN" altLang="en-US" sz="1000" dirty="0">
                <a:solidFill>
                  <a:srgbClr val="252525"/>
                </a:solidFill>
              </a:rPr>
              <a:t>在学生答题的同时每当对答案进行修改都会向后端传送数据，并对答案进行处理与储存，前端每次进入考试界面后会同步获取并展示数据库内的已答题目信息，以做到实时保存。此外，学生答题断线后由于利用</a:t>
            </a:r>
            <a:r>
              <a:rPr lang="en-US" altLang="zh-CN" sz="1000" dirty="0">
                <a:solidFill>
                  <a:srgbClr val="252525"/>
                </a:solidFill>
              </a:rPr>
              <a:t>session</a:t>
            </a:r>
            <a:r>
              <a:rPr lang="zh-CN" altLang="en-US" sz="1000" dirty="0">
                <a:solidFill>
                  <a:srgbClr val="252525"/>
                </a:solidFill>
              </a:rPr>
              <a:t>仅需要直接访问</a:t>
            </a:r>
            <a:r>
              <a:rPr lang="en-US" altLang="zh-CN" sz="1000" dirty="0" err="1">
                <a:solidFill>
                  <a:srgbClr val="252525"/>
                </a:solidFill>
              </a:rPr>
              <a:t>url</a:t>
            </a:r>
            <a:r>
              <a:rPr lang="zh-CN" altLang="en-US" sz="1000" dirty="0">
                <a:solidFill>
                  <a:srgbClr val="252525"/>
                </a:solidFill>
              </a:rPr>
              <a:t>便可进入考试界面以实现断线重连。</a:t>
            </a:r>
          </a:p>
        </p:txBody>
      </p:sp>
      <p:sp>
        <p:nvSpPr>
          <p:cNvPr id="36" name="Google Shape;509;p47">
            <a:extLst>
              <a:ext uri="{FF2B5EF4-FFF2-40B4-BE49-F238E27FC236}">
                <a16:creationId xmlns:a16="http://schemas.microsoft.com/office/drawing/2014/main" id="{DD95D4D3-0453-451E-89AF-F7D95EC9EB56}"/>
              </a:ext>
            </a:extLst>
          </p:cNvPr>
          <p:cNvSpPr txBox="1">
            <a:spLocks/>
          </p:cNvSpPr>
          <p:nvPr/>
        </p:nvSpPr>
        <p:spPr>
          <a:xfrm>
            <a:off x="6871689" y="1357199"/>
            <a:ext cx="1751100" cy="109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zh-CN" altLang="en-US" b="1">
                <a:solidFill>
                  <a:srgbClr val="252525"/>
                </a:solidFill>
                <a:latin typeface="Montserrat ExtraBold"/>
                <a:ea typeface="Montserrat ExtraBold"/>
                <a:cs typeface="Montserrat ExtraBold"/>
                <a:sym typeface="Montserrat ExtraBold"/>
              </a:rPr>
              <a:t>教师批改试卷</a:t>
            </a:r>
            <a:br>
              <a:rPr lang="zh-CN" altLang="en-US">
                <a:solidFill>
                  <a:srgbClr val="252525"/>
                </a:solidFill>
                <a:latin typeface="Montserrat Light"/>
                <a:ea typeface="Montserrat Light"/>
                <a:cs typeface="Montserrat Light"/>
                <a:sym typeface="Montserrat Light"/>
              </a:rPr>
            </a:br>
            <a:r>
              <a:rPr lang="zh-CN" altLang="en-US" sz="1000">
                <a:solidFill>
                  <a:srgbClr val="252525"/>
                </a:solidFill>
              </a:rPr>
              <a:t>教师可选择自动批改试卷或手动批改试卷。</a:t>
            </a:r>
            <a:endParaRPr lang="zh-CN" altLang="en-US" sz="1000" dirty="0">
              <a:solidFill>
                <a:srgbClr val="434343"/>
              </a:solidFill>
              <a:latin typeface="Josefin Slab"/>
              <a:ea typeface="Josefin Slab"/>
              <a:cs typeface="Josefin Slab"/>
              <a:sym typeface="Josefin Slab"/>
            </a:endParaRPr>
          </a:p>
        </p:txBody>
      </p:sp>
    </p:spTree>
    <p:extLst>
      <p:ext uri="{BB962C8B-B14F-4D97-AF65-F5344CB8AC3E}">
        <p14:creationId xmlns:p14="http://schemas.microsoft.com/office/powerpoint/2010/main" val="33867277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1" name="图片 10">
            <a:extLst>
              <a:ext uri="{FF2B5EF4-FFF2-40B4-BE49-F238E27FC236}">
                <a16:creationId xmlns:a16="http://schemas.microsoft.com/office/drawing/2014/main" id="{9E914FAC-77B2-4842-851C-9779EB0691F0}"/>
              </a:ext>
            </a:extLst>
          </p:cNvPr>
          <p:cNvPicPr>
            <a:picLocks noChangeAspect="1"/>
          </p:cNvPicPr>
          <p:nvPr/>
        </p:nvPicPr>
        <p:blipFill>
          <a:blip r:embed="rId3"/>
          <a:stretch>
            <a:fillRect/>
          </a:stretch>
        </p:blipFill>
        <p:spPr>
          <a:xfrm>
            <a:off x="1934481" y="853275"/>
            <a:ext cx="6044295" cy="3884944"/>
          </a:xfrm>
          <a:prstGeom prst="rect">
            <a:avLst/>
          </a:prstGeom>
        </p:spPr>
      </p:pic>
      <p:sp>
        <p:nvSpPr>
          <p:cNvPr id="4" name="矩形 3">
            <a:extLst>
              <a:ext uri="{FF2B5EF4-FFF2-40B4-BE49-F238E27FC236}">
                <a16:creationId xmlns:a16="http://schemas.microsoft.com/office/drawing/2014/main" id="{D3CD7AE5-FC19-4BE3-9BF0-744EA01D4D44}"/>
              </a:ext>
            </a:extLst>
          </p:cNvPr>
          <p:cNvSpPr/>
          <p:nvPr/>
        </p:nvSpPr>
        <p:spPr>
          <a:xfrm flipV="1">
            <a:off x="1048120" y="4961712"/>
            <a:ext cx="150355" cy="199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8D1C9C30-3C8B-463B-AC1C-B7F77D24FF5E}"/>
              </a:ext>
            </a:extLst>
          </p:cNvPr>
          <p:cNvSpPr/>
          <p:nvPr/>
        </p:nvSpPr>
        <p:spPr>
          <a:xfrm>
            <a:off x="1048120" y="447995"/>
            <a:ext cx="150355" cy="4695505"/>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Google Shape;202;p30">
            <a:extLst>
              <a:ext uri="{FF2B5EF4-FFF2-40B4-BE49-F238E27FC236}">
                <a16:creationId xmlns:a16="http://schemas.microsoft.com/office/drawing/2014/main" id="{C3813A10-02A6-433F-82F1-4D2A815CE2DF}"/>
              </a:ext>
            </a:extLst>
          </p:cNvPr>
          <p:cNvSpPr txBox="1">
            <a:spLocks/>
          </p:cNvSpPr>
          <p:nvPr/>
        </p:nvSpPr>
        <p:spPr>
          <a:xfrm>
            <a:off x="1198475" y="173282"/>
            <a:ext cx="1405510" cy="72568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52525"/>
              </a:buClr>
              <a:buSzPts val="4600"/>
              <a:buFont typeface="Montserrat ExtraBold"/>
              <a:buNone/>
              <a:defRPr sz="4600" b="0" i="0" u="none" strike="noStrike" cap="none">
                <a:solidFill>
                  <a:srgbClr val="252525"/>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2pPr>
            <a:lvl3pPr marR="0" lvl="2"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3pPr>
            <a:lvl4pPr marR="0" lvl="3"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4pPr>
            <a:lvl5pPr marR="0" lvl="4"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5pPr>
            <a:lvl6pPr marR="0" lvl="5"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6pPr>
            <a:lvl7pPr marR="0" lvl="6"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7pPr>
            <a:lvl8pPr marR="0" lvl="7"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8pPr>
            <a:lvl9pPr marR="0" lvl="8"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9pPr>
          </a:lstStyle>
          <a:p>
            <a:pPr algn="r">
              <a:buClr>
                <a:srgbClr val="000000"/>
              </a:buClr>
              <a:buSzPts val="1100"/>
              <a:buFont typeface="Arial"/>
              <a:buNone/>
            </a:pPr>
            <a:r>
              <a:rPr lang="en-US" altLang="zh-CN" sz="2800" dirty="0">
                <a:solidFill>
                  <a:srgbClr val="F26E87"/>
                </a:solidFill>
              </a:rPr>
              <a:t>4.</a:t>
            </a:r>
            <a:r>
              <a:rPr lang="zh-CN" altLang="en-US" sz="2800" dirty="0">
                <a:solidFill>
                  <a:srgbClr val="F26E87"/>
                </a:solidFill>
              </a:rPr>
              <a:t> </a:t>
            </a:r>
            <a:r>
              <a:rPr lang="zh-CN" altLang="en-US" sz="2800" dirty="0">
                <a:solidFill>
                  <a:srgbClr val="373334"/>
                </a:solidFill>
              </a:rPr>
              <a:t>演示</a:t>
            </a:r>
          </a:p>
        </p:txBody>
      </p:sp>
      <p:pic>
        <p:nvPicPr>
          <p:cNvPr id="6" name="图片 5">
            <a:hlinkClick r:id="rId4"/>
            <a:extLst>
              <a:ext uri="{FF2B5EF4-FFF2-40B4-BE49-F238E27FC236}">
                <a16:creationId xmlns:a16="http://schemas.microsoft.com/office/drawing/2014/main" id="{9FB9D96F-216B-4284-810C-2C5BE5114894}"/>
              </a:ext>
            </a:extLst>
          </p:cNvPr>
          <p:cNvPicPr>
            <a:picLocks noChangeAspect="1"/>
          </p:cNvPicPr>
          <p:nvPr/>
        </p:nvPicPr>
        <p:blipFill>
          <a:blip r:embed="rId5"/>
          <a:stretch>
            <a:fillRect/>
          </a:stretch>
        </p:blipFill>
        <p:spPr>
          <a:xfrm>
            <a:off x="4234542" y="3700074"/>
            <a:ext cx="1444172" cy="412852"/>
          </a:xfrm>
          <a:prstGeom prst="rect">
            <a:avLst/>
          </a:prstGeom>
        </p:spPr>
      </p:pic>
    </p:spTree>
    <p:extLst>
      <p:ext uri="{BB962C8B-B14F-4D97-AF65-F5344CB8AC3E}">
        <p14:creationId xmlns:p14="http://schemas.microsoft.com/office/powerpoint/2010/main" val="3089020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pic>
        <p:nvPicPr>
          <p:cNvPr id="643" name="Google Shape;643;p55"/>
          <p:cNvPicPr preferRelativeResize="0"/>
          <p:nvPr/>
        </p:nvPicPr>
        <p:blipFill rotWithShape="1">
          <a:blip r:embed="rId3">
            <a:alphaModFix/>
          </a:blip>
          <a:srcRect l="12766" t="15681" r="3516" b="17473"/>
          <a:stretch/>
        </p:blipFill>
        <p:spPr>
          <a:xfrm>
            <a:off x="1167450" y="534324"/>
            <a:ext cx="7655547" cy="4074852"/>
          </a:xfrm>
          <a:prstGeom prst="rect">
            <a:avLst/>
          </a:prstGeom>
          <a:noFill/>
          <a:ln>
            <a:noFill/>
          </a:ln>
        </p:spPr>
      </p:pic>
      <p:sp>
        <p:nvSpPr>
          <p:cNvPr id="645" name="Google Shape;645;p55"/>
          <p:cNvSpPr/>
          <p:nvPr/>
        </p:nvSpPr>
        <p:spPr>
          <a:xfrm rot="-5400000">
            <a:off x="-1173125" y="2799675"/>
            <a:ext cx="46152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5"/>
          <p:cNvSpPr txBox="1">
            <a:spLocks noGrp="1"/>
          </p:cNvSpPr>
          <p:nvPr>
            <p:ph type="ctrTitle"/>
          </p:nvPr>
        </p:nvSpPr>
        <p:spPr>
          <a:xfrm>
            <a:off x="1504500" y="1859401"/>
            <a:ext cx="6135000" cy="11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s" sz="6400" dirty="0">
                <a:solidFill>
                  <a:srgbClr val="252525"/>
                </a:solidFill>
              </a:rPr>
              <a:t>Thanks</a:t>
            </a:r>
            <a:r>
              <a:rPr lang="es" sz="6400" dirty="0">
                <a:solidFill>
                  <a:srgbClr val="DC143C"/>
                </a:solidFill>
              </a:rPr>
              <a:t>!</a:t>
            </a:r>
            <a:endParaRPr sz="6400" dirty="0">
              <a:solidFill>
                <a:srgbClr val="DC143C"/>
              </a:solidFill>
            </a:endParaRPr>
          </a:p>
        </p:txBody>
      </p:sp>
      <p:sp>
        <p:nvSpPr>
          <p:cNvPr id="647" name="Google Shape;647;p55"/>
          <p:cNvSpPr txBox="1">
            <a:spLocks noGrp="1"/>
          </p:cNvSpPr>
          <p:nvPr>
            <p:ph type="ctrTitle"/>
          </p:nvPr>
        </p:nvSpPr>
        <p:spPr>
          <a:xfrm>
            <a:off x="1319850" y="3017644"/>
            <a:ext cx="6809100" cy="6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2000" dirty="0">
                <a:latin typeface="Spectral"/>
                <a:ea typeface="Spectral"/>
                <a:cs typeface="Spectral"/>
                <a:sym typeface="Spectral"/>
              </a:rPr>
              <a:t>Question and Answer.</a:t>
            </a:r>
            <a:endParaRPr sz="1400" dirty="0">
              <a:latin typeface="Spectral Light"/>
              <a:ea typeface="Spectral Light"/>
              <a:cs typeface="Spectral Light"/>
              <a:sym typeface="Spectral Light"/>
            </a:endParaRPr>
          </a:p>
          <a:p>
            <a:pPr marL="0" lvl="0" indent="0" algn="l" rtl="0">
              <a:spcBef>
                <a:spcPts val="0"/>
              </a:spcBef>
              <a:spcAft>
                <a:spcPts val="0"/>
              </a:spcAft>
              <a:buClr>
                <a:srgbClr val="000000"/>
              </a:buClr>
              <a:buSzPts val="1100"/>
              <a:buFont typeface="Arial"/>
              <a:buNone/>
            </a:pPr>
            <a:endParaRPr sz="2000" dirty="0">
              <a:solidFill>
                <a:srgbClr val="434343"/>
              </a:solidFill>
              <a:latin typeface="Josefin Slab Thin"/>
              <a:ea typeface="Josefin Slab Thin"/>
              <a:cs typeface="Josefin Slab Thin"/>
              <a:sym typeface="Josefin Slab Thin"/>
            </a:endParaRPr>
          </a:p>
        </p:txBody>
      </p:sp>
      <p:sp>
        <p:nvSpPr>
          <p:cNvPr id="7" name="矩形 6">
            <a:extLst>
              <a:ext uri="{FF2B5EF4-FFF2-40B4-BE49-F238E27FC236}">
                <a16:creationId xmlns:a16="http://schemas.microsoft.com/office/drawing/2014/main" id="{B0E7B93B-AA5E-480E-B5FA-072BE3F1B3A8}"/>
              </a:ext>
            </a:extLst>
          </p:cNvPr>
          <p:cNvSpPr/>
          <p:nvPr/>
        </p:nvSpPr>
        <p:spPr>
          <a:xfrm flipV="1">
            <a:off x="1048120" y="4961712"/>
            <a:ext cx="150355" cy="199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1EEB694C-B32B-492E-8D6D-00F01E085BC8}"/>
              </a:ext>
            </a:extLst>
          </p:cNvPr>
          <p:cNvSpPr/>
          <p:nvPr/>
        </p:nvSpPr>
        <p:spPr>
          <a:xfrm>
            <a:off x="1048120" y="447995"/>
            <a:ext cx="150355" cy="4695505"/>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7"/>
        <p:cNvGrpSpPr/>
        <p:nvPr/>
      </p:nvGrpSpPr>
      <p:grpSpPr>
        <a:xfrm>
          <a:off x="0" y="0"/>
          <a:ext cx="0" cy="0"/>
          <a:chOff x="0" y="0"/>
          <a:chExt cx="0" cy="0"/>
        </a:xfrm>
      </p:grpSpPr>
      <p:sp>
        <p:nvSpPr>
          <p:cNvPr id="41" name="矩形 40">
            <a:extLst>
              <a:ext uri="{FF2B5EF4-FFF2-40B4-BE49-F238E27FC236}">
                <a16:creationId xmlns:a16="http://schemas.microsoft.com/office/drawing/2014/main" id="{E8C80538-8421-4661-B8D0-28675141030D}"/>
              </a:ext>
            </a:extLst>
          </p:cNvPr>
          <p:cNvSpPr/>
          <p:nvPr/>
        </p:nvSpPr>
        <p:spPr>
          <a:xfrm>
            <a:off x="1087211" y="2568768"/>
            <a:ext cx="2036989" cy="2042693"/>
          </a:xfrm>
          <a:prstGeom prst="rect">
            <a:avLst/>
          </a:prstGeom>
          <a:solidFill>
            <a:srgbClr val="F26A84">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128D9287-E4D4-4D42-ABA3-DCF510CD7391}"/>
              </a:ext>
            </a:extLst>
          </p:cNvPr>
          <p:cNvSpPr/>
          <p:nvPr/>
        </p:nvSpPr>
        <p:spPr>
          <a:xfrm>
            <a:off x="3124200" y="532038"/>
            <a:ext cx="2036989" cy="2046516"/>
          </a:xfrm>
          <a:prstGeom prst="rect">
            <a:avLst/>
          </a:prstGeom>
          <a:solidFill>
            <a:srgbClr val="F26E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矩形 19">
            <a:extLst>
              <a:ext uri="{FF2B5EF4-FFF2-40B4-BE49-F238E27FC236}">
                <a16:creationId xmlns:a16="http://schemas.microsoft.com/office/drawing/2014/main" id="{9C810AE8-4723-4130-9C86-E39CFC2FDB9A}"/>
              </a:ext>
            </a:extLst>
          </p:cNvPr>
          <p:cNvSpPr/>
          <p:nvPr/>
        </p:nvSpPr>
        <p:spPr>
          <a:xfrm>
            <a:off x="1087211" y="532039"/>
            <a:ext cx="2036989" cy="2036729"/>
          </a:xfrm>
          <a:prstGeom prst="rect">
            <a:avLst/>
          </a:prstGeom>
          <a:solidFill>
            <a:srgbClr val="2525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Google Shape;188;p29">
            <a:extLst>
              <a:ext uri="{FF2B5EF4-FFF2-40B4-BE49-F238E27FC236}">
                <a16:creationId xmlns:a16="http://schemas.microsoft.com/office/drawing/2014/main" id="{CAD79BD4-D370-4134-AC30-29E39F9BC1C9}"/>
              </a:ext>
            </a:extLst>
          </p:cNvPr>
          <p:cNvSpPr txBox="1">
            <a:spLocks noGrp="1"/>
          </p:cNvSpPr>
          <p:nvPr/>
        </p:nvSpPr>
        <p:spPr>
          <a:xfrm>
            <a:off x="1462225" y="1379890"/>
            <a:ext cx="1542300" cy="1129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rgbClr val="666666"/>
              </a:buClr>
              <a:buSzPts val="1400"/>
              <a:buFont typeface="Spectral Light"/>
              <a:buNone/>
              <a:defRPr sz="1200" b="0" i="0" u="none" strike="noStrike" cap="none">
                <a:solidFill>
                  <a:srgbClr val="FFFFFF"/>
                </a:solidFill>
                <a:latin typeface="Spectral Light"/>
                <a:ea typeface="Spectral Light"/>
                <a:cs typeface="Spectral Light"/>
                <a:sym typeface="Spectral Light"/>
              </a:defRPr>
            </a:lvl1pPr>
            <a:lvl2pPr marL="914400" marR="0" lvl="1"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2pPr>
            <a:lvl3pPr marL="1371600" marR="0" lvl="2"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3pPr>
            <a:lvl4pPr marL="1828800" marR="0" lvl="3"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4pPr>
            <a:lvl5pPr marL="2286000" marR="0" lvl="4"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5pPr>
            <a:lvl6pPr marL="2743200" marR="0" lvl="5"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6pPr>
            <a:lvl7pPr marL="3200400" marR="0" lvl="6"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7pPr>
            <a:lvl8pPr marL="3657600" marR="0" lvl="7"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8pPr>
            <a:lvl9pPr marL="4114800" marR="0" lvl="8"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9pPr>
          </a:lstStyle>
          <a:p>
            <a:pPr marL="0" lvl="0" indent="0" algn="r" rtl="0">
              <a:spcBef>
                <a:spcPts val="0"/>
              </a:spcBef>
              <a:spcAft>
                <a:spcPts val="0"/>
              </a:spcAft>
              <a:buNone/>
            </a:pPr>
            <a:r>
              <a:rPr lang="zh-CN" altLang="en-US" sz="1400" dirty="0">
                <a:solidFill>
                  <a:schemeClr val="lt1"/>
                </a:solidFill>
              </a:rPr>
              <a:t>项目总体简介</a:t>
            </a:r>
            <a:endParaRPr sz="1400" dirty="0">
              <a:solidFill>
                <a:schemeClr val="lt1"/>
              </a:solidFill>
            </a:endParaRPr>
          </a:p>
        </p:txBody>
      </p:sp>
      <p:sp>
        <p:nvSpPr>
          <p:cNvPr id="30" name="Google Shape;189;p29">
            <a:extLst>
              <a:ext uri="{FF2B5EF4-FFF2-40B4-BE49-F238E27FC236}">
                <a16:creationId xmlns:a16="http://schemas.microsoft.com/office/drawing/2014/main" id="{BF097E7F-F5BA-4C80-840C-6F9C4322583D}"/>
              </a:ext>
            </a:extLst>
          </p:cNvPr>
          <p:cNvSpPr txBox="1">
            <a:spLocks noGrp="1"/>
          </p:cNvSpPr>
          <p:nvPr/>
        </p:nvSpPr>
        <p:spPr>
          <a:xfrm>
            <a:off x="3478302" y="2107136"/>
            <a:ext cx="1702853" cy="4333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None/>
              <a:defRPr sz="1200" b="0" i="0" u="none" strike="noStrike" cap="none">
                <a:solidFill>
                  <a:srgbClr val="FFFFFF"/>
                </a:solidFill>
                <a:latin typeface="Spectral Light"/>
                <a:ea typeface="Spectral Light"/>
                <a:cs typeface="Spectral Light"/>
                <a:sym typeface="Spectral Light"/>
              </a:defRPr>
            </a:lvl1pPr>
            <a:lvl2pPr marL="914400" marR="0" lvl="1"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2pPr>
            <a:lvl3pPr marL="1371600" marR="0" lvl="2"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3pPr>
            <a:lvl4pPr marL="1828800" marR="0" lvl="3"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4pPr>
            <a:lvl5pPr marL="2286000" marR="0" lvl="4"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5pPr>
            <a:lvl6pPr marL="2743200" marR="0" lvl="5"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6pPr>
            <a:lvl7pPr marL="3200400" marR="0" lvl="6"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7pPr>
            <a:lvl8pPr marL="3657600" marR="0" lvl="7"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8pPr>
            <a:lvl9pPr marL="4114800" marR="0" lvl="8"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9pPr>
          </a:lstStyle>
          <a:p>
            <a:pPr marL="0" lvl="0" indent="0" algn="l" rtl="0">
              <a:spcBef>
                <a:spcPts val="0"/>
              </a:spcBef>
              <a:spcAft>
                <a:spcPts val="0"/>
              </a:spcAft>
              <a:buClr>
                <a:schemeClr val="dk1"/>
              </a:buClr>
              <a:buSzPts val="1100"/>
              <a:buFont typeface="Arial"/>
              <a:buNone/>
            </a:pPr>
            <a:r>
              <a:rPr lang="zh-CN" altLang="en-US" sz="1400" dirty="0">
                <a:solidFill>
                  <a:srgbClr val="252525"/>
                </a:solidFill>
              </a:rPr>
              <a:t>用户功能简要介绍</a:t>
            </a:r>
            <a:endParaRPr dirty="0"/>
          </a:p>
        </p:txBody>
      </p:sp>
      <p:sp>
        <p:nvSpPr>
          <p:cNvPr id="31" name="Google Shape;190;p29">
            <a:extLst>
              <a:ext uri="{FF2B5EF4-FFF2-40B4-BE49-F238E27FC236}">
                <a16:creationId xmlns:a16="http://schemas.microsoft.com/office/drawing/2014/main" id="{8E147977-743F-4F55-8279-47BEFE1ECD3C}"/>
              </a:ext>
            </a:extLst>
          </p:cNvPr>
          <p:cNvSpPr txBox="1">
            <a:spLocks noGrp="1"/>
          </p:cNvSpPr>
          <p:nvPr/>
        </p:nvSpPr>
        <p:spPr>
          <a:xfrm>
            <a:off x="5707688" y="3563804"/>
            <a:ext cx="3160800" cy="99098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9pPr>
          </a:lstStyle>
          <a:p>
            <a:pPr marL="0" lvl="0" indent="0" algn="r" rtl="0">
              <a:spcBef>
                <a:spcPts val="0"/>
              </a:spcBef>
              <a:spcAft>
                <a:spcPts val="0"/>
              </a:spcAft>
              <a:buNone/>
            </a:pPr>
            <a:r>
              <a:rPr lang="es" sz="5200" dirty="0">
                <a:solidFill>
                  <a:srgbClr val="252525"/>
                </a:solidFill>
              </a:rPr>
              <a:t>Conten</a:t>
            </a:r>
            <a:r>
              <a:rPr lang="es" dirty="0">
                <a:solidFill>
                  <a:srgbClr val="DC143C"/>
                </a:solidFill>
              </a:rPr>
              <a:t>t</a:t>
            </a:r>
            <a:endParaRPr sz="5200" dirty="0">
              <a:solidFill>
                <a:srgbClr val="DC143C"/>
              </a:solidFill>
            </a:endParaRPr>
          </a:p>
        </p:txBody>
      </p:sp>
      <p:sp>
        <p:nvSpPr>
          <p:cNvPr id="32" name="Google Shape;191;p29">
            <a:extLst>
              <a:ext uri="{FF2B5EF4-FFF2-40B4-BE49-F238E27FC236}">
                <a16:creationId xmlns:a16="http://schemas.microsoft.com/office/drawing/2014/main" id="{E18C6ED1-B285-475B-A71D-8924294ECBE1}"/>
              </a:ext>
            </a:extLst>
          </p:cNvPr>
          <p:cNvSpPr txBox="1">
            <a:spLocks noGrp="1"/>
          </p:cNvSpPr>
          <p:nvPr/>
        </p:nvSpPr>
        <p:spPr>
          <a:xfrm>
            <a:off x="996430" y="4182759"/>
            <a:ext cx="2139487" cy="508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None/>
              <a:defRPr sz="1200" b="0" i="0" u="none" strike="noStrike" cap="none">
                <a:solidFill>
                  <a:srgbClr val="FFFFFF"/>
                </a:solidFill>
                <a:latin typeface="Spectral Light"/>
                <a:ea typeface="Spectral Light"/>
                <a:cs typeface="Spectral Light"/>
                <a:sym typeface="Spectral Light"/>
              </a:defRPr>
            </a:lvl1pPr>
            <a:lvl2pPr marL="914400" marR="0" lvl="1"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2pPr>
            <a:lvl3pPr marL="1371600" marR="0" lvl="2"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3pPr>
            <a:lvl4pPr marL="1828800" marR="0" lvl="3"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4pPr>
            <a:lvl5pPr marL="2286000" marR="0" lvl="4"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5pPr>
            <a:lvl6pPr marL="2743200" marR="0" lvl="5"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6pPr>
            <a:lvl7pPr marL="3200400" marR="0" lvl="6"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7pPr>
            <a:lvl8pPr marL="3657600" marR="0" lvl="7"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8pPr>
            <a:lvl9pPr marL="4114800" marR="0" lvl="8"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9pPr>
          </a:lstStyle>
          <a:p>
            <a:pPr marL="0" lvl="0" indent="0" algn="l" rtl="0">
              <a:spcBef>
                <a:spcPts val="0"/>
              </a:spcBef>
              <a:spcAft>
                <a:spcPts val="0"/>
              </a:spcAft>
              <a:buNone/>
            </a:pPr>
            <a:r>
              <a:rPr lang="zh-CN" altLang="en-US" sz="1400" dirty="0">
                <a:solidFill>
                  <a:srgbClr val="252525"/>
                </a:solidFill>
              </a:rPr>
              <a:t>重要功能点与创新点介绍</a:t>
            </a:r>
            <a:endParaRPr dirty="0"/>
          </a:p>
        </p:txBody>
      </p:sp>
      <p:sp>
        <p:nvSpPr>
          <p:cNvPr id="33" name="Google Shape;192;p29">
            <a:extLst>
              <a:ext uri="{FF2B5EF4-FFF2-40B4-BE49-F238E27FC236}">
                <a16:creationId xmlns:a16="http://schemas.microsoft.com/office/drawing/2014/main" id="{190177BF-9A16-4211-89EC-1B2FD04E3EC0}"/>
              </a:ext>
            </a:extLst>
          </p:cNvPr>
          <p:cNvSpPr txBox="1">
            <a:spLocks noGrp="1"/>
          </p:cNvSpPr>
          <p:nvPr/>
        </p:nvSpPr>
        <p:spPr>
          <a:xfrm>
            <a:off x="3408630" y="3408106"/>
            <a:ext cx="1542300" cy="1129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rgbClr val="666666"/>
              </a:buClr>
              <a:buSzPts val="1400"/>
              <a:buFont typeface="Spectral Light"/>
              <a:buNone/>
              <a:defRPr sz="1200" b="0" i="0" u="none" strike="noStrike" cap="none">
                <a:solidFill>
                  <a:srgbClr val="FFFFFF"/>
                </a:solidFill>
                <a:latin typeface="Spectral Light"/>
                <a:ea typeface="Spectral Light"/>
                <a:cs typeface="Spectral Light"/>
                <a:sym typeface="Spectral Light"/>
              </a:defRPr>
            </a:lvl1pPr>
            <a:lvl2pPr marL="914400" marR="0" lvl="1"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2pPr>
            <a:lvl3pPr marL="1371600" marR="0" lvl="2"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3pPr>
            <a:lvl4pPr marL="1828800" marR="0" lvl="3"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4pPr>
            <a:lvl5pPr marL="2286000" marR="0" lvl="4"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5pPr>
            <a:lvl6pPr marL="2743200" marR="0" lvl="5"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6pPr>
            <a:lvl7pPr marL="3200400" marR="0" lvl="6"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7pPr>
            <a:lvl8pPr marL="3657600" marR="0" lvl="7"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8pPr>
            <a:lvl9pPr marL="4114800" marR="0" lvl="8"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9pPr>
          </a:lstStyle>
          <a:p>
            <a:pPr marL="0" lvl="0" indent="0" algn="r" rtl="0">
              <a:spcBef>
                <a:spcPts val="0"/>
              </a:spcBef>
              <a:spcAft>
                <a:spcPts val="0"/>
              </a:spcAft>
              <a:buNone/>
            </a:pPr>
            <a:r>
              <a:rPr lang="zh-CN" altLang="en-US" sz="1400" dirty="0">
                <a:solidFill>
                  <a:schemeClr val="lt1"/>
                </a:solidFill>
              </a:rPr>
              <a:t>总结与演示</a:t>
            </a:r>
            <a:endParaRPr dirty="0"/>
          </a:p>
        </p:txBody>
      </p:sp>
      <p:sp>
        <p:nvSpPr>
          <p:cNvPr id="34" name="Google Shape;193;p29">
            <a:extLst>
              <a:ext uri="{FF2B5EF4-FFF2-40B4-BE49-F238E27FC236}">
                <a16:creationId xmlns:a16="http://schemas.microsoft.com/office/drawing/2014/main" id="{E0680EC1-B2A2-4E76-9F38-09B652901AFC}"/>
              </a:ext>
            </a:extLst>
          </p:cNvPr>
          <p:cNvSpPr txBox="1">
            <a:spLocks noGrp="1"/>
          </p:cNvSpPr>
          <p:nvPr/>
        </p:nvSpPr>
        <p:spPr>
          <a:xfrm>
            <a:off x="275174" y="452064"/>
            <a:ext cx="1791000" cy="12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FF"/>
              </a:buClr>
              <a:buSzPts val="5600"/>
              <a:buFont typeface="Montserrat ExtraBold"/>
              <a:buNone/>
              <a:defRPr sz="5600" b="1" i="0" u="none" strike="noStrike" cap="none">
                <a:solidFill>
                  <a:srgbClr val="FFFFFF"/>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9pPr>
          </a:lstStyle>
          <a:p>
            <a:pPr marL="0" lvl="0" indent="0" algn="r" rtl="0">
              <a:spcBef>
                <a:spcPts val="0"/>
              </a:spcBef>
              <a:spcAft>
                <a:spcPts val="0"/>
              </a:spcAft>
              <a:buNone/>
            </a:pPr>
            <a:r>
              <a:rPr lang="es" dirty="0">
                <a:solidFill>
                  <a:schemeClr val="bg1"/>
                </a:solidFill>
              </a:rPr>
              <a:t>01</a:t>
            </a:r>
            <a:endParaRPr dirty="0">
              <a:solidFill>
                <a:schemeClr val="bg1"/>
              </a:solidFill>
            </a:endParaRPr>
          </a:p>
        </p:txBody>
      </p:sp>
      <p:sp>
        <p:nvSpPr>
          <p:cNvPr id="35" name="Google Shape;194;p29">
            <a:extLst>
              <a:ext uri="{FF2B5EF4-FFF2-40B4-BE49-F238E27FC236}">
                <a16:creationId xmlns:a16="http://schemas.microsoft.com/office/drawing/2014/main" id="{509B745F-61D1-482B-B394-4F3E8C966D2C}"/>
              </a:ext>
            </a:extLst>
          </p:cNvPr>
          <p:cNvSpPr txBox="1">
            <a:spLocks noGrp="1"/>
          </p:cNvSpPr>
          <p:nvPr/>
        </p:nvSpPr>
        <p:spPr>
          <a:xfrm>
            <a:off x="3153277" y="495889"/>
            <a:ext cx="1187995" cy="1129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5600"/>
              <a:buFont typeface="Montserrat ExtraBold"/>
              <a:buNone/>
              <a:defRPr sz="5600" b="1" i="0" u="none" strike="noStrike" cap="none">
                <a:solidFill>
                  <a:srgbClr val="FFFFFF"/>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9pPr>
          </a:lstStyle>
          <a:p>
            <a:pPr marL="0" lvl="0" indent="0" algn="l" rtl="0">
              <a:spcBef>
                <a:spcPts val="0"/>
              </a:spcBef>
              <a:spcAft>
                <a:spcPts val="0"/>
              </a:spcAft>
              <a:buNone/>
            </a:pPr>
            <a:r>
              <a:rPr lang="es" dirty="0">
                <a:solidFill>
                  <a:srgbClr val="252525"/>
                </a:solidFill>
              </a:rPr>
              <a:t>02</a:t>
            </a:r>
            <a:endParaRPr dirty="0">
              <a:solidFill>
                <a:srgbClr val="252525"/>
              </a:solidFill>
            </a:endParaRPr>
          </a:p>
        </p:txBody>
      </p:sp>
      <p:sp>
        <p:nvSpPr>
          <p:cNvPr id="36" name="Google Shape;195;p29">
            <a:extLst>
              <a:ext uri="{FF2B5EF4-FFF2-40B4-BE49-F238E27FC236}">
                <a16:creationId xmlns:a16="http://schemas.microsoft.com/office/drawing/2014/main" id="{AA202A0C-801F-4535-B269-3BBEE033ABCC}"/>
              </a:ext>
            </a:extLst>
          </p:cNvPr>
          <p:cNvSpPr txBox="1">
            <a:spLocks noGrp="1"/>
          </p:cNvSpPr>
          <p:nvPr/>
        </p:nvSpPr>
        <p:spPr>
          <a:xfrm>
            <a:off x="3153277" y="2412183"/>
            <a:ext cx="1982400" cy="12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5600"/>
              <a:buFont typeface="Montserrat ExtraBold"/>
              <a:buNone/>
              <a:defRPr sz="5600" b="1" i="0" u="none" strike="noStrike" cap="none">
                <a:solidFill>
                  <a:srgbClr val="FFFFFF"/>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9pPr>
          </a:lstStyle>
          <a:p>
            <a:pPr marL="0" lvl="0" indent="0" algn="l" rtl="0">
              <a:spcBef>
                <a:spcPts val="0"/>
              </a:spcBef>
              <a:spcAft>
                <a:spcPts val="0"/>
              </a:spcAft>
              <a:buNone/>
            </a:pPr>
            <a:r>
              <a:rPr lang="es" dirty="0"/>
              <a:t>04</a:t>
            </a:r>
            <a:endParaRPr dirty="0"/>
          </a:p>
        </p:txBody>
      </p:sp>
      <p:sp>
        <p:nvSpPr>
          <p:cNvPr id="37" name="Google Shape;196;p29">
            <a:extLst>
              <a:ext uri="{FF2B5EF4-FFF2-40B4-BE49-F238E27FC236}">
                <a16:creationId xmlns:a16="http://schemas.microsoft.com/office/drawing/2014/main" id="{70B85D08-0145-4867-9492-44532B9D2107}"/>
              </a:ext>
            </a:extLst>
          </p:cNvPr>
          <p:cNvSpPr txBox="1">
            <a:spLocks noGrp="1"/>
          </p:cNvSpPr>
          <p:nvPr/>
        </p:nvSpPr>
        <p:spPr>
          <a:xfrm>
            <a:off x="1074974" y="2423918"/>
            <a:ext cx="1982400" cy="12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5600"/>
              <a:buFont typeface="Montserrat ExtraBold"/>
              <a:buNone/>
              <a:defRPr sz="5600" b="1" i="0" u="none" strike="noStrike" cap="none">
                <a:solidFill>
                  <a:srgbClr val="FFFFFF"/>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9pPr>
          </a:lstStyle>
          <a:p>
            <a:pPr marL="0" lvl="0" indent="0" algn="l" rtl="0">
              <a:spcBef>
                <a:spcPts val="0"/>
              </a:spcBef>
              <a:spcAft>
                <a:spcPts val="0"/>
              </a:spcAft>
              <a:buNone/>
            </a:pPr>
            <a:r>
              <a:rPr lang="es" dirty="0">
                <a:solidFill>
                  <a:srgbClr val="252525"/>
                </a:solidFill>
              </a:rPr>
              <a:t>03</a:t>
            </a:r>
            <a:endParaRPr dirty="0">
              <a:solidFill>
                <a:srgbClr val="252525"/>
              </a:solidFill>
            </a:endParaRPr>
          </a:p>
        </p:txBody>
      </p:sp>
      <p:sp>
        <p:nvSpPr>
          <p:cNvPr id="43" name="矩形 42">
            <a:extLst>
              <a:ext uri="{FF2B5EF4-FFF2-40B4-BE49-F238E27FC236}">
                <a16:creationId xmlns:a16="http://schemas.microsoft.com/office/drawing/2014/main" id="{FE44339D-1B83-4A2F-A1C0-A89299565F21}"/>
              </a:ext>
            </a:extLst>
          </p:cNvPr>
          <p:cNvSpPr/>
          <p:nvPr/>
        </p:nvSpPr>
        <p:spPr>
          <a:xfrm rot="16200000">
            <a:off x="7289469" y="3058745"/>
            <a:ext cx="113353" cy="2992079"/>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0"/>
        <p:cNvGrpSpPr/>
        <p:nvPr/>
      </p:nvGrpSpPr>
      <p:grpSpPr>
        <a:xfrm>
          <a:off x="0" y="0"/>
          <a:ext cx="0" cy="0"/>
          <a:chOff x="0" y="0"/>
          <a:chExt cx="0" cy="0"/>
        </a:xfrm>
      </p:grpSpPr>
      <p:sp>
        <p:nvSpPr>
          <p:cNvPr id="6" name="矩形 5">
            <a:extLst>
              <a:ext uri="{FF2B5EF4-FFF2-40B4-BE49-F238E27FC236}">
                <a16:creationId xmlns:a16="http://schemas.microsoft.com/office/drawing/2014/main" id="{67BA760D-4FFB-484E-AA56-BAB043B57509}"/>
              </a:ext>
            </a:extLst>
          </p:cNvPr>
          <p:cNvSpPr/>
          <p:nvPr/>
        </p:nvSpPr>
        <p:spPr>
          <a:xfrm flipV="1">
            <a:off x="1048120" y="4961712"/>
            <a:ext cx="150355" cy="199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Google Shape;202;p30"/>
          <p:cNvSpPr txBox="1">
            <a:spLocks noGrp="1"/>
          </p:cNvSpPr>
          <p:nvPr>
            <p:ph type="title"/>
          </p:nvPr>
        </p:nvSpPr>
        <p:spPr>
          <a:xfrm>
            <a:off x="1244318" y="794656"/>
            <a:ext cx="3942300" cy="784282"/>
          </a:xfrm>
          <a:prstGeom prst="rect">
            <a:avLst/>
          </a:prstGeom>
        </p:spPr>
        <p:txBody>
          <a:bodyPr spcFirstLastPara="1" wrap="square" lIns="91425" tIns="91425" rIns="91425" bIns="91425" anchor="b" anchorCtr="0">
            <a:noAutofit/>
          </a:bodyPr>
          <a:lstStyle/>
          <a:p>
            <a:pPr marL="0" lvl="0" indent="0" rtl="0">
              <a:spcBef>
                <a:spcPts val="0"/>
              </a:spcBef>
              <a:spcAft>
                <a:spcPts val="0"/>
              </a:spcAft>
              <a:buClr>
                <a:srgbClr val="000000"/>
              </a:buClr>
              <a:buSzPts val="1100"/>
              <a:buFont typeface="Arial"/>
              <a:buNone/>
            </a:pPr>
            <a:r>
              <a:rPr lang="es" sz="2800" dirty="0">
                <a:solidFill>
                  <a:srgbClr val="DC143C"/>
                </a:solidFill>
              </a:rPr>
              <a:t>1.</a:t>
            </a:r>
            <a:r>
              <a:rPr lang="es" dirty="0">
                <a:solidFill>
                  <a:srgbClr val="373334"/>
                </a:solidFill>
              </a:rPr>
              <a:t> </a:t>
            </a:r>
            <a:r>
              <a:rPr lang="zh-CN" altLang="en-US" sz="2400" dirty="0">
                <a:solidFill>
                  <a:srgbClr val="373334"/>
                </a:solidFill>
              </a:rPr>
              <a:t>项目</a:t>
            </a:r>
            <a:r>
              <a:rPr lang="zh-CN" altLang="en-US" sz="2400" dirty="0"/>
              <a:t>与开发环境</a:t>
            </a:r>
            <a:r>
              <a:rPr lang="zh-CN" altLang="en-US" sz="2400" dirty="0">
                <a:solidFill>
                  <a:srgbClr val="373334"/>
                </a:solidFill>
              </a:rPr>
              <a:t>总体简介</a:t>
            </a:r>
            <a:endParaRPr dirty="0">
              <a:solidFill>
                <a:srgbClr val="373334"/>
              </a:solidFill>
            </a:endParaRPr>
          </a:p>
        </p:txBody>
      </p:sp>
      <p:pic>
        <p:nvPicPr>
          <p:cNvPr id="3" name="图片 2">
            <a:extLst>
              <a:ext uri="{FF2B5EF4-FFF2-40B4-BE49-F238E27FC236}">
                <a16:creationId xmlns:a16="http://schemas.microsoft.com/office/drawing/2014/main" id="{986BCF50-2337-49A4-8831-1F6A21C2E253}"/>
              </a:ext>
            </a:extLst>
          </p:cNvPr>
          <p:cNvPicPr>
            <a:picLocks noChangeAspect="1"/>
          </p:cNvPicPr>
          <p:nvPr/>
        </p:nvPicPr>
        <p:blipFill>
          <a:blip r:embed="rId3"/>
          <a:stretch>
            <a:fillRect/>
          </a:stretch>
        </p:blipFill>
        <p:spPr>
          <a:xfrm>
            <a:off x="5511800" y="0"/>
            <a:ext cx="3106057" cy="5161277"/>
          </a:xfrm>
          <a:prstGeom prst="rect">
            <a:avLst/>
          </a:prstGeom>
        </p:spPr>
      </p:pic>
      <p:sp>
        <p:nvSpPr>
          <p:cNvPr id="4" name="文本框 3">
            <a:extLst>
              <a:ext uri="{FF2B5EF4-FFF2-40B4-BE49-F238E27FC236}">
                <a16:creationId xmlns:a16="http://schemas.microsoft.com/office/drawing/2014/main" id="{D7A86175-13E8-47B3-A85C-5270481BC7D3}"/>
              </a:ext>
            </a:extLst>
          </p:cNvPr>
          <p:cNvSpPr txBox="1"/>
          <p:nvPr/>
        </p:nvSpPr>
        <p:spPr>
          <a:xfrm>
            <a:off x="1429657" y="2098454"/>
            <a:ext cx="3756961" cy="2154436"/>
          </a:xfrm>
          <a:prstGeom prst="rect">
            <a:avLst/>
          </a:prstGeom>
          <a:noFill/>
        </p:spPr>
        <p:txBody>
          <a:bodyPr wrap="square" rtlCol="0">
            <a:spAutoFit/>
          </a:bodyPr>
          <a:lstStyle/>
          <a:p>
            <a:pPr algn="dist">
              <a:lnSpc>
                <a:spcPct val="150000"/>
              </a:lnSpc>
            </a:pPr>
            <a:r>
              <a:rPr lang="en-US" altLang="zh-CN" sz="1600" b="1" kern="100" dirty="0" err="1">
                <a:solidFill>
                  <a:srgbClr val="DC143C"/>
                </a:solidFill>
                <a:effectLst/>
                <a:latin typeface="微软雅黑 Light" panose="020B0502040204020203" pitchFamily="34" charset="-122"/>
                <a:ea typeface="微软雅黑 Light" panose="020B0502040204020203" pitchFamily="34" charset="-122"/>
                <a:cs typeface="Times New Roman" panose="02020603050405020304" pitchFamily="18" charset="0"/>
              </a:rPr>
              <a:t>Y</a:t>
            </a:r>
            <a:r>
              <a:rPr lang="en-US" altLang="zh-CN" sz="1100" b="1" kern="100" dirty="0" err="1">
                <a:effectLst/>
                <a:latin typeface="微软雅黑 Light" panose="020B0502040204020203" pitchFamily="34" charset="-122"/>
                <a:ea typeface="微软雅黑 Light" panose="020B0502040204020203" pitchFamily="34" charset="-122"/>
                <a:cs typeface="Times New Roman" panose="02020603050405020304" pitchFamily="18" charset="0"/>
              </a:rPr>
              <a:t>oupass</a:t>
            </a:r>
            <a:r>
              <a:rPr lang="en-US" altLang="zh-CN" sz="1100" b="1" kern="100" dirty="0">
                <a:effectLst/>
                <a:latin typeface="微软雅黑 Light" panose="020B0502040204020203" pitchFamily="34" charset="-122"/>
                <a:ea typeface="微软雅黑 Light" panose="020B0502040204020203" pitchFamily="34" charset="-122"/>
                <a:cs typeface="Times New Roman" panose="02020603050405020304" pitchFamily="18" charset="0"/>
              </a:rPr>
              <a:t> </a:t>
            </a:r>
            <a:r>
              <a:rPr lang="zh-CN" altLang="zh-CN" sz="1100" b="1" kern="100" dirty="0">
                <a:effectLst/>
                <a:latin typeface="微软雅黑 Light" panose="020B0502040204020203" pitchFamily="34" charset="-122"/>
                <a:ea typeface="微软雅黑 Light" panose="020B0502040204020203" pitchFamily="34" charset="-122"/>
                <a:cs typeface="Times New Roman" panose="02020603050405020304" pitchFamily="18" charset="0"/>
              </a:rPr>
              <a:t>是一款以大学生信息化教育为基础，以网络在线的形式为大学生学业水平情况诊断、学习指导和考试教学的一款综合性教学考试系统。面向学生，它具有参与课程、进行考试、查阅检查考试与成绩等基础教学功能。面向教师，它具有创建管理课程、发布考试、批改试卷等等相关的教学功能。能够在这样的信息化普及度较高的时代，极大程度地增加学生的学习效率与教师的办公效率。</a:t>
            </a:r>
            <a:endParaRPr lang="zh-CN" altLang="zh-CN" sz="1100" kern="100" dirty="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lgn="dist"/>
            <a:endParaRPr lang="zh-CN" altLang="en-US" sz="1100" dirty="0">
              <a:latin typeface="Montserrat ExtraBold" panose="02010600030101010101" charset="0"/>
            </a:endParaRPr>
          </a:p>
        </p:txBody>
      </p:sp>
      <p:sp>
        <p:nvSpPr>
          <p:cNvPr id="5" name="矩形 4">
            <a:extLst>
              <a:ext uri="{FF2B5EF4-FFF2-40B4-BE49-F238E27FC236}">
                <a16:creationId xmlns:a16="http://schemas.microsoft.com/office/drawing/2014/main" id="{59FA0DC1-A47D-4631-8BDA-90CC478BDCB6}"/>
              </a:ext>
            </a:extLst>
          </p:cNvPr>
          <p:cNvSpPr/>
          <p:nvPr/>
        </p:nvSpPr>
        <p:spPr>
          <a:xfrm>
            <a:off x="1048120" y="447995"/>
            <a:ext cx="150355" cy="4695505"/>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110C2C1A-22F8-4F24-B893-6352892D08B2}"/>
              </a:ext>
            </a:extLst>
          </p:cNvPr>
          <p:cNvCxnSpPr>
            <a:cxnSpLocks/>
          </p:cNvCxnSpPr>
          <p:nvPr/>
        </p:nvCxnSpPr>
        <p:spPr>
          <a:xfrm>
            <a:off x="1770742" y="1534886"/>
            <a:ext cx="3207657"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52525"/>
        </a:solidFill>
        <a:effectLst/>
      </p:bgPr>
    </p:bg>
    <p:spTree>
      <p:nvGrpSpPr>
        <p:cNvPr id="1" name="Shape 169"/>
        <p:cNvGrpSpPr/>
        <p:nvPr/>
      </p:nvGrpSpPr>
      <p:grpSpPr>
        <a:xfrm>
          <a:off x="0" y="0"/>
          <a:ext cx="0" cy="0"/>
          <a:chOff x="0" y="0"/>
          <a:chExt cx="0" cy="0"/>
        </a:xfrm>
      </p:grpSpPr>
      <p:sp>
        <p:nvSpPr>
          <p:cNvPr id="171" name="Google Shape;171;p27"/>
          <p:cNvSpPr/>
          <p:nvPr/>
        </p:nvSpPr>
        <p:spPr>
          <a:xfrm>
            <a:off x="4169" y="163016"/>
            <a:ext cx="2182935" cy="4387221"/>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72" name="Google Shape;172;p27"/>
          <p:cNvSpPr/>
          <p:nvPr/>
        </p:nvSpPr>
        <p:spPr>
          <a:xfrm rot="10800000">
            <a:off x="5954507" y="4517837"/>
            <a:ext cx="22896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74" name="Google Shape;174;p27"/>
          <p:cNvSpPr txBox="1">
            <a:spLocks noGrp="1"/>
          </p:cNvSpPr>
          <p:nvPr>
            <p:ph type="title"/>
          </p:nvPr>
        </p:nvSpPr>
        <p:spPr>
          <a:xfrm>
            <a:off x="5482207" y="2860332"/>
            <a:ext cx="3160800" cy="1585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5200" dirty="0">
                <a:solidFill>
                  <a:schemeClr val="lt1"/>
                </a:solidFill>
              </a:rPr>
              <a:t>W</a:t>
            </a:r>
            <a:r>
              <a:rPr lang="es" dirty="0">
                <a:solidFill>
                  <a:schemeClr val="lt1"/>
                </a:solidFill>
              </a:rPr>
              <a:t>h</a:t>
            </a:r>
            <a:r>
              <a:rPr lang="es" dirty="0">
                <a:solidFill>
                  <a:srgbClr val="DC143C"/>
                </a:solidFill>
              </a:rPr>
              <a:t>oa</a:t>
            </a:r>
            <a:r>
              <a:rPr lang="es" sz="5200" dirty="0">
                <a:solidFill>
                  <a:schemeClr val="bg1"/>
                </a:solidFill>
              </a:rPr>
              <a:t>!</a:t>
            </a:r>
            <a:endParaRPr sz="5200" dirty="0">
              <a:solidFill>
                <a:schemeClr val="bg1"/>
              </a:solidFill>
            </a:endParaRPr>
          </a:p>
        </p:txBody>
      </p:sp>
      <p:pic>
        <p:nvPicPr>
          <p:cNvPr id="3" name="图片 2">
            <a:extLst>
              <a:ext uri="{FF2B5EF4-FFF2-40B4-BE49-F238E27FC236}">
                <a16:creationId xmlns:a16="http://schemas.microsoft.com/office/drawing/2014/main" id="{E9FFB487-431A-4043-89B1-4EBF7373D262}"/>
              </a:ext>
            </a:extLst>
          </p:cNvPr>
          <p:cNvPicPr>
            <a:picLocks noChangeAspect="1"/>
          </p:cNvPicPr>
          <p:nvPr/>
        </p:nvPicPr>
        <p:blipFill>
          <a:blip r:embed="rId3"/>
          <a:stretch>
            <a:fillRect/>
          </a:stretch>
        </p:blipFill>
        <p:spPr>
          <a:xfrm>
            <a:off x="0" y="1685866"/>
            <a:ext cx="5388173" cy="3457634"/>
          </a:xfrm>
          <a:prstGeom prst="rect">
            <a:avLst/>
          </a:prstGeom>
        </p:spPr>
      </p:pic>
      <p:pic>
        <p:nvPicPr>
          <p:cNvPr id="5" name="图片 4">
            <a:extLst>
              <a:ext uri="{FF2B5EF4-FFF2-40B4-BE49-F238E27FC236}">
                <a16:creationId xmlns:a16="http://schemas.microsoft.com/office/drawing/2014/main" id="{ACFEE3D5-023E-4B6D-B6C1-2BFD008C9006}"/>
              </a:ext>
            </a:extLst>
          </p:cNvPr>
          <p:cNvPicPr>
            <a:picLocks noChangeAspect="1"/>
          </p:cNvPicPr>
          <p:nvPr/>
        </p:nvPicPr>
        <p:blipFill>
          <a:blip r:embed="rId4"/>
          <a:stretch>
            <a:fillRect/>
          </a:stretch>
        </p:blipFill>
        <p:spPr>
          <a:xfrm>
            <a:off x="0" y="11053"/>
            <a:ext cx="2040523" cy="1674813"/>
          </a:xfrm>
          <a:prstGeom prst="rect">
            <a:avLst/>
          </a:prstGeom>
        </p:spPr>
      </p:pic>
      <p:pic>
        <p:nvPicPr>
          <p:cNvPr id="11" name="图片 10">
            <a:extLst>
              <a:ext uri="{FF2B5EF4-FFF2-40B4-BE49-F238E27FC236}">
                <a16:creationId xmlns:a16="http://schemas.microsoft.com/office/drawing/2014/main" id="{96C125EF-F16A-4A12-A5B9-7398D56624A0}"/>
              </a:ext>
            </a:extLst>
          </p:cNvPr>
          <p:cNvPicPr>
            <a:picLocks noChangeAspect="1"/>
          </p:cNvPicPr>
          <p:nvPr/>
        </p:nvPicPr>
        <p:blipFill>
          <a:blip r:embed="rId5"/>
          <a:stretch>
            <a:fillRect/>
          </a:stretch>
        </p:blipFill>
        <p:spPr>
          <a:xfrm>
            <a:off x="2040523" y="-1"/>
            <a:ext cx="3347650" cy="1685867"/>
          </a:xfrm>
          <a:prstGeom prst="rect">
            <a:avLst/>
          </a:prstGeom>
        </p:spPr>
      </p:pic>
      <p:pic>
        <p:nvPicPr>
          <p:cNvPr id="17" name="图片 16">
            <a:extLst>
              <a:ext uri="{FF2B5EF4-FFF2-40B4-BE49-F238E27FC236}">
                <a16:creationId xmlns:a16="http://schemas.microsoft.com/office/drawing/2014/main" id="{B1516A0B-8B7E-41A6-B6AB-1242053E05E5}"/>
              </a:ext>
            </a:extLst>
          </p:cNvPr>
          <p:cNvPicPr>
            <a:picLocks noChangeAspect="1"/>
          </p:cNvPicPr>
          <p:nvPr/>
        </p:nvPicPr>
        <p:blipFill>
          <a:blip r:embed="rId6"/>
          <a:stretch>
            <a:fillRect/>
          </a:stretch>
        </p:blipFill>
        <p:spPr>
          <a:xfrm>
            <a:off x="5388174" y="-1"/>
            <a:ext cx="3751658" cy="3317001"/>
          </a:xfrm>
          <a:prstGeom prst="rect">
            <a:avLst/>
          </a:prstGeom>
        </p:spPr>
      </p:pic>
      <p:sp>
        <p:nvSpPr>
          <p:cNvPr id="9" name="矩形 8">
            <a:extLst>
              <a:ext uri="{FF2B5EF4-FFF2-40B4-BE49-F238E27FC236}">
                <a16:creationId xmlns:a16="http://schemas.microsoft.com/office/drawing/2014/main" id="{8488E838-E6E4-4FEC-8883-2A2626327039}"/>
              </a:ext>
            </a:extLst>
          </p:cNvPr>
          <p:cNvSpPr/>
          <p:nvPr/>
        </p:nvSpPr>
        <p:spPr>
          <a:xfrm rot="16200000">
            <a:off x="7357563" y="3060065"/>
            <a:ext cx="113353" cy="2992079"/>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连接符 12">
            <a:extLst>
              <a:ext uri="{FF2B5EF4-FFF2-40B4-BE49-F238E27FC236}">
                <a16:creationId xmlns:a16="http://schemas.microsoft.com/office/drawing/2014/main" id="{08254827-2579-45B2-8564-C5AC64A42F15}"/>
              </a:ext>
            </a:extLst>
          </p:cNvPr>
          <p:cNvCxnSpPr>
            <a:cxnSpLocks/>
          </p:cNvCxnSpPr>
          <p:nvPr/>
        </p:nvCxnSpPr>
        <p:spPr>
          <a:xfrm>
            <a:off x="5388173" y="-1"/>
            <a:ext cx="0" cy="5132448"/>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32F1C8EF-94D3-4326-B113-EA77FC871EE2}"/>
              </a:ext>
            </a:extLst>
          </p:cNvPr>
          <p:cNvCxnSpPr>
            <a:cxnSpLocks/>
          </p:cNvCxnSpPr>
          <p:nvPr/>
        </p:nvCxnSpPr>
        <p:spPr>
          <a:xfrm flipV="1">
            <a:off x="2029098" y="0"/>
            <a:ext cx="0" cy="1685866"/>
          </a:xfrm>
          <a:prstGeom prst="line">
            <a:avLst/>
          </a:prstGeom>
          <a:ln w="57150">
            <a:solidFill>
              <a:srgbClr val="DC143C"/>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D0A9E5E1-67C6-4B77-9D2C-EC1B87B3093E}"/>
              </a:ext>
            </a:extLst>
          </p:cNvPr>
          <p:cNvCxnSpPr>
            <a:cxnSpLocks/>
          </p:cNvCxnSpPr>
          <p:nvPr/>
        </p:nvCxnSpPr>
        <p:spPr>
          <a:xfrm flipV="1">
            <a:off x="5388173" y="0"/>
            <a:ext cx="0" cy="5143500"/>
          </a:xfrm>
          <a:prstGeom prst="line">
            <a:avLst/>
          </a:prstGeom>
          <a:ln w="57150">
            <a:solidFill>
              <a:srgbClr val="DC143C"/>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8CECA73A-1257-42F5-B461-570A07EC3AD4}"/>
              </a:ext>
            </a:extLst>
          </p:cNvPr>
          <p:cNvCxnSpPr>
            <a:cxnSpLocks/>
          </p:cNvCxnSpPr>
          <p:nvPr/>
        </p:nvCxnSpPr>
        <p:spPr>
          <a:xfrm>
            <a:off x="0" y="1685866"/>
            <a:ext cx="5388173" cy="0"/>
          </a:xfrm>
          <a:prstGeom prst="line">
            <a:avLst/>
          </a:prstGeom>
          <a:ln w="57150">
            <a:solidFill>
              <a:srgbClr val="DC143C"/>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F23541A3-1819-4DC7-891C-F1825037EB80}"/>
              </a:ext>
            </a:extLst>
          </p:cNvPr>
          <p:cNvCxnSpPr>
            <a:cxnSpLocks/>
          </p:cNvCxnSpPr>
          <p:nvPr/>
        </p:nvCxnSpPr>
        <p:spPr>
          <a:xfrm>
            <a:off x="5388173" y="3317000"/>
            <a:ext cx="3755827" cy="0"/>
          </a:xfrm>
          <a:prstGeom prst="line">
            <a:avLst/>
          </a:prstGeom>
          <a:ln w="57150">
            <a:solidFill>
              <a:srgbClr val="DC143C"/>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8" name="Google Shape;264;p38">
            <a:extLst>
              <a:ext uri="{FF2B5EF4-FFF2-40B4-BE49-F238E27FC236}">
                <a16:creationId xmlns:a16="http://schemas.microsoft.com/office/drawing/2014/main" id="{64994850-57AF-47BF-87D0-6017176D6CE3}"/>
              </a:ext>
            </a:extLst>
          </p:cNvPr>
          <p:cNvSpPr txBox="1"/>
          <p:nvPr/>
        </p:nvSpPr>
        <p:spPr>
          <a:xfrm>
            <a:off x="890365" y="896574"/>
            <a:ext cx="2242304" cy="956331"/>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Clr>
                <a:schemeClr val="dk1"/>
              </a:buClr>
              <a:buSzPts val="1100"/>
              <a:buFont typeface="Arial"/>
              <a:buNone/>
            </a:pPr>
            <a:r>
              <a:rPr lang="en-US" altLang="zh-CN" b="1" dirty="0">
                <a:solidFill>
                  <a:srgbClr val="252525"/>
                </a:solidFill>
                <a:latin typeface="+mn-ea"/>
                <a:ea typeface="+mn-ea"/>
                <a:cs typeface="Montserrat ExtraBold"/>
                <a:sym typeface="Montserrat ExtraBold"/>
              </a:rPr>
              <a:t>- </a:t>
            </a:r>
            <a:r>
              <a:rPr lang="zh-CN" altLang="en-US" b="1" dirty="0">
                <a:solidFill>
                  <a:srgbClr val="252525"/>
                </a:solidFill>
                <a:latin typeface="+mn-ea"/>
                <a:ea typeface="+mn-ea"/>
                <a:cs typeface="Montserrat ExtraBold"/>
                <a:sym typeface="Montserrat ExtraBold"/>
              </a:rPr>
              <a:t>信息相关功能</a:t>
            </a:r>
            <a:endParaRPr lang="en-US" altLang="zh-CN" b="1" dirty="0">
              <a:solidFill>
                <a:srgbClr val="252525"/>
              </a:solidFill>
              <a:latin typeface="+mn-ea"/>
              <a:ea typeface="+mn-ea"/>
              <a:cs typeface="Montserrat ExtraBold"/>
              <a:sym typeface="Montserrat ExtraBold"/>
            </a:endParaRPr>
          </a:p>
          <a:p>
            <a:pPr lvl="0" rtl="0">
              <a:lnSpc>
                <a:spcPct val="150000"/>
              </a:lnSpc>
              <a:spcBef>
                <a:spcPts val="0"/>
              </a:spcBef>
              <a:spcAft>
                <a:spcPts val="0"/>
              </a:spcAft>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查看更改个人信息与头像</a:t>
            </a:r>
            <a:endParaRPr lang="en-US" altLang="zh-CN" sz="1100" dirty="0">
              <a:solidFill>
                <a:srgbClr val="252525"/>
              </a:solidFill>
              <a:latin typeface="+mn-ea"/>
              <a:ea typeface="+mn-ea"/>
              <a:cs typeface="Spectral Light"/>
              <a:sym typeface="Montserrat ExtraBold"/>
            </a:endParaRPr>
          </a:p>
          <a:p>
            <a:pPr lvl="0" rtl="0">
              <a:lnSpc>
                <a:spcPct val="150000"/>
              </a:lnSpc>
              <a:spcBef>
                <a:spcPts val="0"/>
              </a:spcBef>
              <a:spcAft>
                <a:spcPts val="0"/>
              </a:spcAft>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获取课程考试与教师消息</a:t>
            </a:r>
            <a:endParaRPr lang="en-US" altLang="zh-CN" sz="1100" dirty="0">
              <a:solidFill>
                <a:srgbClr val="252525"/>
              </a:solidFill>
              <a:latin typeface="+mn-ea"/>
              <a:ea typeface="+mn-ea"/>
              <a:cs typeface="Spectral Light"/>
              <a:sym typeface="Montserrat ExtraBold"/>
            </a:endParaRPr>
          </a:p>
          <a:p>
            <a:pPr lvl="0">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增删 </a:t>
            </a:r>
            <a:r>
              <a:rPr lang="en-US" altLang="zh-CN" sz="1100" dirty="0" err="1">
                <a:solidFill>
                  <a:srgbClr val="252525"/>
                </a:solidFill>
                <a:latin typeface="+mn-ea"/>
                <a:ea typeface="+mn-ea"/>
                <a:sym typeface="Montserrat ExtraBold"/>
              </a:rPr>
              <a:t>Todolist</a:t>
            </a:r>
            <a:endParaRPr lang="en-US" altLang="zh-CN" sz="1100" dirty="0">
              <a:solidFill>
                <a:srgbClr val="252525"/>
              </a:solidFill>
              <a:latin typeface="+mn-ea"/>
              <a:ea typeface="+mn-ea"/>
              <a:sym typeface="Montserrat ExtraBold"/>
            </a:endParaRPr>
          </a:p>
          <a:p>
            <a:pPr marL="171450" lvl="0" indent="-171450" rtl="0">
              <a:spcBef>
                <a:spcPts val="0"/>
              </a:spcBef>
              <a:spcAft>
                <a:spcPts val="0"/>
              </a:spcAft>
              <a:buClr>
                <a:schemeClr val="dk1"/>
              </a:buClr>
              <a:buSzPts val="1100"/>
              <a:buFontTx/>
              <a:buChar char="-"/>
            </a:pPr>
            <a:endParaRPr lang="en-US" sz="1000" dirty="0">
              <a:solidFill>
                <a:srgbClr val="252525"/>
              </a:solidFill>
              <a:latin typeface="Spectral Light"/>
              <a:ea typeface="Spectral Light"/>
              <a:cs typeface="Spectral Light"/>
              <a:sym typeface="Spectral Light"/>
            </a:endParaRPr>
          </a:p>
        </p:txBody>
      </p:sp>
      <p:sp>
        <p:nvSpPr>
          <p:cNvPr id="36" name="Google Shape;202;p30">
            <a:extLst>
              <a:ext uri="{FF2B5EF4-FFF2-40B4-BE49-F238E27FC236}">
                <a16:creationId xmlns:a16="http://schemas.microsoft.com/office/drawing/2014/main" id="{B064E744-B350-4656-8A2F-EAA3C90F4ABF}"/>
              </a:ext>
            </a:extLst>
          </p:cNvPr>
          <p:cNvSpPr txBox="1">
            <a:spLocks/>
          </p:cNvSpPr>
          <p:nvPr/>
        </p:nvSpPr>
        <p:spPr>
          <a:xfrm>
            <a:off x="129050" y="-44682"/>
            <a:ext cx="3942300"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DC143C"/>
                </a:solidFill>
              </a:rPr>
              <a:t>2.</a:t>
            </a:r>
            <a:r>
              <a:rPr lang="zh-CN" altLang="en-US" dirty="0">
                <a:solidFill>
                  <a:srgbClr val="373334"/>
                </a:solidFill>
              </a:rPr>
              <a:t> 用户功能简要介绍</a:t>
            </a:r>
          </a:p>
        </p:txBody>
      </p:sp>
      <p:sp>
        <p:nvSpPr>
          <p:cNvPr id="47" name="Google Shape;219;p32">
            <a:extLst>
              <a:ext uri="{FF2B5EF4-FFF2-40B4-BE49-F238E27FC236}">
                <a16:creationId xmlns:a16="http://schemas.microsoft.com/office/drawing/2014/main" id="{9777E118-B071-4D94-A0E7-CBC5881534C7}"/>
              </a:ext>
            </a:extLst>
          </p:cNvPr>
          <p:cNvSpPr txBox="1">
            <a:spLocks/>
          </p:cNvSpPr>
          <p:nvPr/>
        </p:nvSpPr>
        <p:spPr>
          <a:xfrm>
            <a:off x="4990771" y="234166"/>
            <a:ext cx="2323592" cy="42170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2400" b="1" dirty="0">
                <a:solidFill>
                  <a:schemeClr val="tx1"/>
                </a:solidFill>
                <a:latin typeface="宋体" panose="02010600030101010101" pitchFamily="2" charset="-122"/>
                <a:ea typeface="宋体" panose="02010600030101010101" pitchFamily="2" charset="-122"/>
              </a:rPr>
              <a:t>——</a:t>
            </a:r>
            <a:r>
              <a:rPr lang="zh-CN" altLang="en-US" sz="2400" b="1" dirty="0">
                <a:solidFill>
                  <a:schemeClr val="tx1"/>
                </a:solidFill>
                <a:latin typeface="宋体" panose="02010600030101010101" pitchFamily="2" charset="-122"/>
                <a:ea typeface="宋体" panose="02010600030101010101" pitchFamily="2" charset="-122"/>
              </a:rPr>
              <a:t>学生端</a:t>
            </a:r>
          </a:p>
        </p:txBody>
      </p:sp>
      <p:sp>
        <p:nvSpPr>
          <p:cNvPr id="48" name="Google Shape;264;p38">
            <a:extLst>
              <a:ext uri="{FF2B5EF4-FFF2-40B4-BE49-F238E27FC236}">
                <a16:creationId xmlns:a16="http://schemas.microsoft.com/office/drawing/2014/main" id="{E5C758E3-79F4-4F15-B191-C9A75BC2F43E}"/>
              </a:ext>
            </a:extLst>
          </p:cNvPr>
          <p:cNvSpPr txBox="1"/>
          <p:nvPr/>
        </p:nvSpPr>
        <p:spPr>
          <a:xfrm>
            <a:off x="3550962" y="896574"/>
            <a:ext cx="2242304" cy="956331"/>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Clr>
                <a:schemeClr val="dk1"/>
              </a:buClr>
              <a:buSzPts val="1100"/>
              <a:buFont typeface="Arial"/>
              <a:buNone/>
            </a:pPr>
            <a:r>
              <a:rPr lang="en-US" altLang="zh-CN" b="1" dirty="0">
                <a:solidFill>
                  <a:srgbClr val="252525"/>
                </a:solidFill>
                <a:latin typeface="+mn-ea"/>
                <a:ea typeface="+mn-ea"/>
                <a:cs typeface="Montserrat ExtraBold"/>
                <a:sym typeface="Montserrat ExtraBold"/>
              </a:rPr>
              <a:t>- </a:t>
            </a:r>
            <a:r>
              <a:rPr lang="zh-CN" altLang="en-US" b="1" dirty="0">
                <a:solidFill>
                  <a:srgbClr val="252525"/>
                </a:solidFill>
                <a:latin typeface="+mn-ea"/>
                <a:ea typeface="+mn-ea"/>
                <a:cs typeface="Montserrat ExtraBold"/>
                <a:sym typeface="Montserrat ExtraBold"/>
              </a:rPr>
              <a:t>考试相关功能</a:t>
            </a:r>
            <a:endParaRPr lang="en-US" altLang="zh-CN" b="1" dirty="0">
              <a:solidFill>
                <a:srgbClr val="252525"/>
              </a:solidFill>
              <a:latin typeface="+mn-ea"/>
              <a:ea typeface="+mn-ea"/>
              <a:cs typeface="Montserrat ExtraBold"/>
              <a:sym typeface="Montserrat ExtraBold"/>
            </a:endParaRPr>
          </a:p>
          <a:p>
            <a:pPr lvl="0" rtl="0">
              <a:lnSpc>
                <a:spcPct val="150000"/>
              </a:lnSpc>
              <a:spcBef>
                <a:spcPts val="0"/>
              </a:spcBef>
              <a:spcAft>
                <a:spcPts val="0"/>
              </a:spcAft>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获取查看考试信息</a:t>
            </a:r>
            <a:endParaRPr lang="en-US" altLang="zh-CN" sz="1100" dirty="0">
              <a:solidFill>
                <a:srgbClr val="252525"/>
              </a:solidFill>
              <a:latin typeface="+mn-ea"/>
              <a:ea typeface="+mn-ea"/>
              <a:cs typeface="Spectral Light"/>
              <a:sym typeface="Montserrat ExtraBold"/>
            </a:endParaRPr>
          </a:p>
          <a:p>
            <a:pPr lvl="0" rtl="0">
              <a:lnSpc>
                <a:spcPct val="150000"/>
              </a:lnSpc>
              <a:spcBef>
                <a:spcPts val="0"/>
              </a:spcBef>
              <a:spcAft>
                <a:spcPts val="0"/>
              </a:spcAft>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进行考试</a:t>
            </a:r>
            <a:endParaRPr lang="en-US" altLang="zh-CN" sz="900" dirty="0">
              <a:solidFill>
                <a:srgbClr val="252525"/>
              </a:solidFill>
              <a:latin typeface="+mn-ea"/>
              <a:ea typeface="+mn-ea"/>
              <a:cs typeface="Spectral Light"/>
              <a:sym typeface="Montserrat ExtraBold"/>
            </a:endParaRPr>
          </a:p>
          <a:p>
            <a:pPr lvl="0">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查看考试成绩</a:t>
            </a:r>
            <a:endParaRPr lang="en-US" sz="1000" dirty="0">
              <a:solidFill>
                <a:srgbClr val="252525"/>
              </a:solidFill>
              <a:latin typeface="Spectral Light"/>
              <a:ea typeface="Spectral Light"/>
              <a:cs typeface="Spectral Light"/>
              <a:sym typeface="Spectral Light"/>
            </a:endParaRPr>
          </a:p>
        </p:txBody>
      </p:sp>
      <p:sp>
        <p:nvSpPr>
          <p:cNvPr id="49" name="Google Shape;264;p38">
            <a:extLst>
              <a:ext uri="{FF2B5EF4-FFF2-40B4-BE49-F238E27FC236}">
                <a16:creationId xmlns:a16="http://schemas.microsoft.com/office/drawing/2014/main" id="{14D12C05-4AA6-44A3-BDD4-F0B2A0459705}"/>
              </a:ext>
            </a:extLst>
          </p:cNvPr>
          <p:cNvSpPr txBox="1"/>
          <p:nvPr/>
        </p:nvSpPr>
        <p:spPr>
          <a:xfrm>
            <a:off x="5936792" y="896574"/>
            <a:ext cx="2242304" cy="956331"/>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Clr>
                <a:schemeClr val="dk1"/>
              </a:buClr>
              <a:buSzPts val="1100"/>
              <a:buFont typeface="Arial"/>
              <a:buNone/>
            </a:pPr>
            <a:r>
              <a:rPr lang="en-US" altLang="zh-CN" b="1" dirty="0">
                <a:solidFill>
                  <a:srgbClr val="252525"/>
                </a:solidFill>
                <a:latin typeface="+mn-ea"/>
                <a:ea typeface="+mn-ea"/>
                <a:cs typeface="Montserrat ExtraBold"/>
                <a:sym typeface="Montserrat ExtraBold"/>
              </a:rPr>
              <a:t>- </a:t>
            </a:r>
            <a:r>
              <a:rPr lang="zh-CN" altLang="en-US" b="1" dirty="0">
                <a:solidFill>
                  <a:srgbClr val="252525"/>
                </a:solidFill>
                <a:latin typeface="+mn-ea"/>
                <a:ea typeface="+mn-ea"/>
                <a:cs typeface="Montserrat ExtraBold"/>
                <a:sym typeface="Montserrat ExtraBold"/>
              </a:rPr>
              <a:t>课程管理相关功能</a:t>
            </a:r>
            <a:endParaRPr lang="en-US" altLang="zh-CN" b="1" dirty="0">
              <a:solidFill>
                <a:srgbClr val="252525"/>
              </a:solidFill>
              <a:latin typeface="+mn-ea"/>
              <a:ea typeface="+mn-ea"/>
              <a:cs typeface="Montserrat ExtraBold"/>
              <a:sym typeface="Montserrat ExtraBold"/>
            </a:endParaRPr>
          </a:p>
          <a:p>
            <a:pPr lvl="0" rtl="0">
              <a:lnSpc>
                <a:spcPct val="150000"/>
              </a:lnSpc>
              <a:spcBef>
                <a:spcPts val="0"/>
              </a:spcBef>
              <a:spcAft>
                <a:spcPts val="0"/>
              </a:spcAft>
              <a:buClr>
                <a:schemeClr val="dk1"/>
              </a:buClr>
              <a:buSzPts val="1100"/>
            </a:pPr>
            <a:r>
              <a:rPr lang="en-US" altLang="zh-CN" sz="12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按不同方式检索、加入课程</a:t>
            </a:r>
            <a:endParaRPr lang="en-US" altLang="zh-CN" sz="1100" dirty="0">
              <a:solidFill>
                <a:srgbClr val="252525"/>
              </a:solidFill>
              <a:latin typeface="+mn-ea"/>
              <a:ea typeface="+mn-ea"/>
              <a:cs typeface="Spectral Light"/>
              <a:sym typeface="Montserrat ExtraBold"/>
            </a:endParaRPr>
          </a:p>
          <a:p>
            <a:pPr lvl="0" rtl="0">
              <a:lnSpc>
                <a:spcPct val="150000"/>
              </a:lnSpc>
              <a:spcBef>
                <a:spcPts val="0"/>
              </a:spcBef>
              <a:spcAft>
                <a:spcPts val="0"/>
              </a:spcAft>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查看课程考试与成绩</a:t>
            </a:r>
            <a:endParaRPr lang="en-US" altLang="zh-CN" sz="1100" dirty="0">
              <a:solidFill>
                <a:srgbClr val="252525"/>
              </a:solidFill>
              <a:latin typeface="+mn-ea"/>
              <a:ea typeface="+mn-ea"/>
              <a:cs typeface="Spectral Light"/>
              <a:sym typeface="Montserrat ExtraBold"/>
            </a:endParaRPr>
          </a:p>
          <a:p>
            <a:pPr lvl="0" rtl="0">
              <a:spcBef>
                <a:spcPts val="0"/>
              </a:spcBef>
              <a:spcAft>
                <a:spcPts val="0"/>
              </a:spcAft>
              <a:buClr>
                <a:schemeClr val="dk1"/>
              </a:buClr>
              <a:buSzPts val="1100"/>
            </a:pPr>
            <a:endParaRPr lang="en-US" sz="1000" dirty="0">
              <a:solidFill>
                <a:srgbClr val="252525"/>
              </a:solidFill>
              <a:latin typeface="Spectral Light"/>
              <a:ea typeface="Spectral Light"/>
              <a:cs typeface="Spectral Light"/>
              <a:sym typeface="Spectral Light"/>
            </a:endParaRPr>
          </a:p>
        </p:txBody>
      </p:sp>
      <p:pic>
        <p:nvPicPr>
          <p:cNvPr id="11" name="图片 10">
            <a:extLst>
              <a:ext uri="{FF2B5EF4-FFF2-40B4-BE49-F238E27FC236}">
                <a16:creationId xmlns:a16="http://schemas.microsoft.com/office/drawing/2014/main" id="{792025E1-839C-472F-AE93-1D4E7B73C13E}"/>
              </a:ext>
            </a:extLst>
          </p:cNvPr>
          <p:cNvPicPr>
            <a:picLocks noChangeAspect="1"/>
          </p:cNvPicPr>
          <p:nvPr/>
        </p:nvPicPr>
        <p:blipFill>
          <a:blip r:embed="rId3"/>
          <a:stretch>
            <a:fillRect/>
          </a:stretch>
        </p:blipFill>
        <p:spPr>
          <a:xfrm>
            <a:off x="386114" y="2571750"/>
            <a:ext cx="4031308" cy="2092999"/>
          </a:xfrm>
          <a:prstGeom prst="rect">
            <a:avLst/>
          </a:prstGeom>
        </p:spPr>
      </p:pic>
      <p:pic>
        <p:nvPicPr>
          <p:cNvPr id="15" name="图片 14">
            <a:extLst>
              <a:ext uri="{FF2B5EF4-FFF2-40B4-BE49-F238E27FC236}">
                <a16:creationId xmlns:a16="http://schemas.microsoft.com/office/drawing/2014/main" id="{95198558-11C0-4267-AC7F-7C1E0249BD5A}"/>
              </a:ext>
            </a:extLst>
          </p:cNvPr>
          <p:cNvPicPr>
            <a:picLocks noChangeAspect="1"/>
          </p:cNvPicPr>
          <p:nvPr/>
        </p:nvPicPr>
        <p:blipFill>
          <a:blip r:embed="rId4"/>
          <a:stretch>
            <a:fillRect/>
          </a:stretch>
        </p:blipFill>
        <p:spPr>
          <a:xfrm>
            <a:off x="5012915" y="2571749"/>
            <a:ext cx="3873456" cy="2093009"/>
          </a:xfrm>
          <a:prstGeom prst="rect">
            <a:avLst/>
          </a:prstGeom>
        </p:spPr>
      </p:pic>
      <p:cxnSp>
        <p:nvCxnSpPr>
          <p:cNvPr id="37" name="直接连接符 36">
            <a:extLst>
              <a:ext uri="{FF2B5EF4-FFF2-40B4-BE49-F238E27FC236}">
                <a16:creationId xmlns:a16="http://schemas.microsoft.com/office/drawing/2014/main" id="{94D230DE-4D99-43D1-A91E-C67C9831C121}"/>
              </a:ext>
            </a:extLst>
          </p:cNvPr>
          <p:cNvCxnSpPr>
            <a:cxnSpLocks/>
          </p:cNvCxnSpPr>
          <p:nvPr/>
        </p:nvCxnSpPr>
        <p:spPr>
          <a:xfrm>
            <a:off x="573314" y="611574"/>
            <a:ext cx="2461623"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38" name="直接连接符 37">
            <a:extLst>
              <a:ext uri="{FF2B5EF4-FFF2-40B4-BE49-F238E27FC236}">
                <a16:creationId xmlns:a16="http://schemas.microsoft.com/office/drawing/2014/main" id="{F1F1B61E-0197-446F-A21C-8CC93B934985}"/>
              </a:ext>
            </a:extLst>
          </p:cNvPr>
          <p:cNvCxnSpPr>
            <a:cxnSpLocks/>
          </p:cNvCxnSpPr>
          <p:nvPr/>
        </p:nvCxnSpPr>
        <p:spPr>
          <a:xfrm>
            <a:off x="979713" y="2169636"/>
            <a:ext cx="180340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39" name="直接连接符 38">
            <a:extLst>
              <a:ext uri="{FF2B5EF4-FFF2-40B4-BE49-F238E27FC236}">
                <a16:creationId xmlns:a16="http://schemas.microsoft.com/office/drawing/2014/main" id="{5DA287E5-3406-4264-865B-0A15F8F926BD}"/>
              </a:ext>
            </a:extLst>
          </p:cNvPr>
          <p:cNvCxnSpPr>
            <a:cxnSpLocks/>
          </p:cNvCxnSpPr>
          <p:nvPr/>
        </p:nvCxnSpPr>
        <p:spPr>
          <a:xfrm>
            <a:off x="3633696" y="2170783"/>
            <a:ext cx="180340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40" name="直接连接符 39">
            <a:extLst>
              <a:ext uri="{FF2B5EF4-FFF2-40B4-BE49-F238E27FC236}">
                <a16:creationId xmlns:a16="http://schemas.microsoft.com/office/drawing/2014/main" id="{7C33D499-813B-409C-A489-8047DEF88755}"/>
              </a:ext>
            </a:extLst>
          </p:cNvPr>
          <p:cNvCxnSpPr>
            <a:cxnSpLocks/>
          </p:cNvCxnSpPr>
          <p:nvPr/>
        </p:nvCxnSpPr>
        <p:spPr>
          <a:xfrm>
            <a:off x="6041571" y="2169636"/>
            <a:ext cx="180340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73050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8" name="Google Shape;264;p38">
            <a:extLst>
              <a:ext uri="{FF2B5EF4-FFF2-40B4-BE49-F238E27FC236}">
                <a16:creationId xmlns:a16="http://schemas.microsoft.com/office/drawing/2014/main" id="{64994850-57AF-47BF-87D0-6017176D6CE3}"/>
              </a:ext>
            </a:extLst>
          </p:cNvPr>
          <p:cNvSpPr txBox="1"/>
          <p:nvPr/>
        </p:nvSpPr>
        <p:spPr>
          <a:xfrm>
            <a:off x="470461" y="2479212"/>
            <a:ext cx="2491464" cy="956331"/>
          </a:xfrm>
          <a:prstGeom prst="rect">
            <a:avLst/>
          </a:prstGeom>
          <a:noFill/>
          <a:ln>
            <a:noFill/>
          </a:ln>
        </p:spPr>
        <p:txBody>
          <a:bodyPr spcFirstLastPara="1" wrap="square" lIns="91425" tIns="91425" rIns="91425" bIns="91425" anchor="t" anchorCtr="0">
            <a:noAutofit/>
          </a:bodyPr>
          <a:lstStyle/>
          <a:p>
            <a:pPr lvl="0">
              <a:lnSpc>
                <a:spcPct val="150000"/>
              </a:lnSpc>
              <a:buClr>
                <a:schemeClr val="dk1"/>
              </a:buClr>
              <a:buSzPts val="1100"/>
            </a:pPr>
            <a:r>
              <a:rPr lang="en-US" altLang="zh-CN" b="1" dirty="0">
                <a:solidFill>
                  <a:srgbClr val="252525"/>
                </a:solidFill>
                <a:latin typeface="+mn-ea"/>
                <a:ea typeface="+mn-ea"/>
                <a:cs typeface="Montserrat ExtraBold"/>
                <a:sym typeface="Montserrat ExtraBold"/>
              </a:rPr>
              <a:t>- </a:t>
            </a:r>
            <a:r>
              <a:rPr lang="zh-CN" altLang="en-US" b="1" dirty="0">
                <a:solidFill>
                  <a:srgbClr val="252525"/>
                </a:solidFill>
                <a:latin typeface="+mn-ea"/>
                <a:ea typeface="+mn-ea"/>
                <a:sym typeface="Montserrat ExtraBold"/>
              </a:rPr>
              <a:t>试卷相关功能</a:t>
            </a:r>
            <a:endParaRPr lang="en-US" altLang="zh-CN" b="1" dirty="0">
              <a:solidFill>
                <a:srgbClr val="252525"/>
              </a:solidFill>
              <a:latin typeface="+mn-ea"/>
              <a:ea typeface="+mn-ea"/>
              <a:sym typeface="Montserrat ExtraBold"/>
            </a:endParaRPr>
          </a:p>
          <a:p>
            <a:pPr>
              <a:lnSpc>
                <a:spcPct val="150000"/>
              </a:lnSpc>
              <a:buClr>
                <a:schemeClr val="dk1"/>
              </a:buClr>
              <a:buSzPts val="1100"/>
            </a:pPr>
            <a:r>
              <a:rPr lang="en-US" altLang="zh-CN" sz="1100" dirty="0">
                <a:solidFill>
                  <a:srgbClr val="252525"/>
                </a:solidFill>
                <a:latin typeface="+mn-ea"/>
                <a:sym typeface="Montserrat ExtraBold"/>
              </a:rPr>
              <a:t>·</a:t>
            </a:r>
            <a:r>
              <a:rPr lang="zh-CN" altLang="en-US" sz="1100" dirty="0">
                <a:solidFill>
                  <a:srgbClr val="252525"/>
                </a:solidFill>
                <a:latin typeface="+mn-ea"/>
                <a:ea typeface="+mn-ea"/>
                <a:sym typeface="Montserrat ExtraBold"/>
              </a:rPr>
              <a:t>删除课程</a:t>
            </a:r>
            <a:endParaRPr lang="en-US" altLang="zh-CN" sz="1100" dirty="0">
              <a:solidFill>
                <a:srgbClr val="252525"/>
              </a:solidFill>
              <a:latin typeface="+mn-ea"/>
              <a:ea typeface="+mn-ea"/>
              <a:sym typeface="Montserrat ExtraBold"/>
            </a:endParaRPr>
          </a:p>
          <a:p>
            <a:pPr>
              <a:lnSpc>
                <a:spcPct val="150000"/>
              </a:lnSpc>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sym typeface="Montserrat ExtraBold"/>
              </a:rPr>
              <a:t>考试与信息的发布</a:t>
            </a:r>
            <a:endParaRPr lang="en-US" altLang="zh-CN" sz="1100" dirty="0">
              <a:solidFill>
                <a:srgbClr val="252525"/>
              </a:solidFill>
              <a:latin typeface="+mn-ea"/>
              <a:ea typeface="+mn-ea"/>
              <a:sym typeface="Montserrat ExtraBold"/>
            </a:endParaRPr>
          </a:p>
          <a:p>
            <a:pPr>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向题库上传题目</a:t>
            </a:r>
            <a:endParaRPr lang="en-US" altLang="zh-CN" sz="1100" dirty="0">
              <a:solidFill>
                <a:srgbClr val="252525"/>
              </a:solidFill>
              <a:latin typeface="+mn-ea"/>
              <a:ea typeface="+mn-ea"/>
              <a:sym typeface="Montserrat ExtraBold"/>
            </a:endParaRPr>
          </a:p>
          <a:p>
            <a:pPr>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自动</a:t>
            </a: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手动批改试卷</a:t>
            </a:r>
            <a:endParaRPr lang="en-US" altLang="zh-CN" sz="1100" dirty="0">
              <a:solidFill>
                <a:srgbClr val="252525"/>
              </a:solidFill>
              <a:latin typeface="+mn-ea"/>
              <a:ea typeface="+mn-ea"/>
              <a:sym typeface="Montserrat ExtraBold"/>
            </a:endParaRPr>
          </a:p>
          <a:p>
            <a:pPr>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查看考试与学生成绩</a:t>
            </a:r>
            <a:endParaRPr lang="en-US" altLang="zh-CN" sz="1100" dirty="0">
              <a:solidFill>
                <a:srgbClr val="252525"/>
              </a:solidFill>
              <a:latin typeface="+mn-ea"/>
              <a:ea typeface="+mn-ea"/>
              <a:sym typeface="Montserrat ExtraBold"/>
            </a:endParaRPr>
          </a:p>
          <a:p>
            <a:pPr marL="171450" lvl="0" indent="-171450" rtl="0">
              <a:spcBef>
                <a:spcPts val="0"/>
              </a:spcBef>
              <a:spcAft>
                <a:spcPts val="0"/>
              </a:spcAft>
              <a:buClr>
                <a:schemeClr val="dk1"/>
              </a:buClr>
              <a:buSzPts val="1100"/>
              <a:buFontTx/>
              <a:buChar char="-"/>
            </a:pPr>
            <a:endParaRPr lang="en-US" sz="1000" dirty="0">
              <a:solidFill>
                <a:srgbClr val="252525"/>
              </a:solidFill>
              <a:latin typeface="Spectral Light"/>
              <a:ea typeface="Spectral Light"/>
              <a:cs typeface="Spectral Light"/>
              <a:sym typeface="Spectral Light"/>
            </a:endParaRPr>
          </a:p>
        </p:txBody>
      </p:sp>
      <p:sp>
        <p:nvSpPr>
          <p:cNvPr id="36" name="Google Shape;202;p30">
            <a:extLst>
              <a:ext uri="{FF2B5EF4-FFF2-40B4-BE49-F238E27FC236}">
                <a16:creationId xmlns:a16="http://schemas.microsoft.com/office/drawing/2014/main" id="{B064E744-B350-4656-8A2F-EAA3C90F4ABF}"/>
              </a:ext>
            </a:extLst>
          </p:cNvPr>
          <p:cNvSpPr txBox="1">
            <a:spLocks/>
          </p:cNvSpPr>
          <p:nvPr/>
        </p:nvSpPr>
        <p:spPr>
          <a:xfrm>
            <a:off x="129050" y="-44682"/>
            <a:ext cx="3942300"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DC143C"/>
                </a:solidFill>
              </a:rPr>
              <a:t>2.</a:t>
            </a:r>
            <a:r>
              <a:rPr lang="zh-CN" altLang="en-US" dirty="0">
                <a:solidFill>
                  <a:srgbClr val="373334"/>
                </a:solidFill>
              </a:rPr>
              <a:t> 用户功能简要介绍</a:t>
            </a:r>
          </a:p>
        </p:txBody>
      </p:sp>
      <p:sp>
        <p:nvSpPr>
          <p:cNvPr id="47" name="Google Shape;219;p32">
            <a:extLst>
              <a:ext uri="{FF2B5EF4-FFF2-40B4-BE49-F238E27FC236}">
                <a16:creationId xmlns:a16="http://schemas.microsoft.com/office/drawing/2014/main" id="{9777E118-B071-4D94-A0E7-CBC5881534C7}"/>
              </a:ext>
            </a:extLst>
          </p:cNvPr>
          <p:cNvSpPr txBox="1">
            <a:spLocks/>
          </p:cNvSpPr>
          <p:nvPr/>
        </p:nvSpPr>
        <p:spPr>
          <a:xfrm>
            <a:off x="4990771" y="234166"/>
            <a:ext cx="2323592" cy="42170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2400" b="1" dirty="0">
                <a:solidFill>
                  <a:schemeClr val="tx1"/>
                </a:solidFill>
                <a:latin typeface="宋体" panose="02010600030101010101" pitchFamily="2" charset="-122"/>
                <a:ea typeface="宋体" panose="02010600030101010101" pitchFamily="2" charset="-122"/>
              </a:rPr>
              <a:t>——</a:t>
            </a:r>
            <a:r>
              <a:rPr lang="zh-CN" altLang="en-US" sz="2400" b="1" dirty="0">
                <a:solidFill>
                  <a:schemeClr val="tx1"/>
                </a:solidFill>
                <a:latin typeface="宋体" panose="02010600030101010101" pitchFamily="2" charset="-122"/>
                <a:ea typeface="宋体" panose="02010600030101010101" pitchFamily="2" charset="-122"/>
              </a:rPr>
              <a:t>老师端</a:t>
            </a:r>
          </a:p>
        </p:txBody>
      </p:sp>
      <p:sp>
        <p:nvSpPr>
          <p:cNvPr id="48" name="Google Shape;264;p38">
            <a:extLst>
              <a:ext uri="{FF2B5EF4-FFF2-40B4-BE49-F238E27FC236}">
                <a16:creationId xmlns:a16="http://schemas.microsoft.com/office/drawing/2014/main" id="{E5C758E3-79F4-4F15-B191-C9A75BC2F43E}"/>
              </a:ext>
            </a:extLst>
          </p:cNvPr>
          <p:cNvSpPr txBox="1"/>
          <p:nvPr/>
        </p:nvSpPr>
        <p:spPr>
          <a:xfrm>
            <a:off x="470461" y="1229792"/>
            <a:ext cx="2242304" cy="956331"/>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Clr>
                <a:schemeClr val="dk1"/>
              </a:buClr>
              <a:buSzPts val="1100"/>
              <a:buFont typeface="Arial"/>
              <a:buNone/>
            </a:pPr>
            <a:r>
              <a:rPr lang="en-US" altLang="zh-CN" b="1" dirty="0">
                <a:solidFill>
                  <a:srgbClr val="252525"/>
                </a:solidFill>
                <a:latin typeface="+mn-ea"/>
                <a:ea typeface="+mn-ea"/>
                <a:cs typeface="Montserrat ExtraBold"/>
                <a:sym typeface="Montserrat ExtraBold"/>
              </a:rPr>
              <a:t>- </a:t>
            </a:r>
            <a:r>
              <a:rPr lang="zh-CN" altLang="en-US" b="1" dirty="0">
                <a:solidFill>
                  <a:srgbClr val="252525"/>
                </a:solidFill>
                <a:latin typeface="+mn-ea"/>
                <a:ea typeface="+mn-ea"/>
                <a:cs typeface="Montserrat ExtraBold"/>
                <a:sym typeface="Montserrat ExtraBold"/>
              </a:rPr>
              <a:t>课程相关功能</a:t>
            </a:r>
            <a:endParaRPr lang="en-US" altLang="zh-CN" b="1" dirty="0">
              <a:solidFill>
                <a:srgbClr val="252525"/>
              </a:solidFill>
              <a:latin typeface="+mn-ea"/>
              <a:ea typeface="+mn-ea"/>
              <a:cs typeface="Montserrat ExtraBold"/>
              <a:sym typeface="Montserrat ExtraBold"/>
            </a:endParaRPr>
          </a:p>
          <a:p>
            <a:pPr lvl="0">
              <a:lnSpc>
                <a:spcPct val="150000"/>
              </a:lnSpc>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sym typeface="Montserrat ExtraBold"/>
              </a:rPr>
              <a:t>课程学生信息管理</a:t>
            </a:r>
            <a:endParaRPr lang="en-US" altLang="zh-CN" sz="1100" dirty="0">
              <a:solidFill>
                <a:srgbClr val="252525"/>
              </a:solidFill>
              <a:latin typeface="+mn-ea"/>
              <a:ea typeface="+mn-ea"/>
              <a:sym typeface="Montserrat ExtraBold"/>
            </a:endParaRPr>
          </a:p>
          <a:p>
            <a:pPr lvl="0">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创建课程</a:t>
            </a:r>
            <a:endParaRPr lang="en-US" altLang="zh-CN" sz="1100" dirty="0">
              <a:solidFill>
                <a:srgbClr val="252525"/>
              </a:solidFill>
              <a:latin typeface="+mn-ea"/>
              <a:ea typeface="+mn-ea"/>
              <a:sym typeface="Montserrat ExtraBold"/>
            </a:endParaRPr>
          </a:p>
        </p:txBody>
      </p:sp>
      <p:cxnSp>
        <p:nvCxnSpPr>
          <p:cNvPr id="37" name="直接连接符 36">
            <a:extLst>
              <a:ext uri="{FF2B5EF4-FFF2-40B4-BE49-F238E27FC236}">
                <a16:creationId xmlns:a16="http://schemas.microsoft.com/office/drawing/2014/main" id="{94D230DE-4D99-43D1-A91E-C67C9831C121}"/>
              </a:ext>
            </a:extLst>
          </p:cNvPr>
          <p:cNvCxnSpPr>
            <a:cxnSpLocks/>
          </p:cNvCxnSpPr>
          <p:nvPr/>
        </p:nvCxnSpPr>
        <p:spPr>
          <a:xfrm>
            <a:off x="573314" y="611574"/>
            <a:ext cx="2461623"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38" name="直接连接符 37">
            <a:extLst>
              <a:ext uri="{FF2B5EF4-FFF2-40B4-BE49-F238E27FC236}">
                <a16:creationId xmlns:a16="http://schemas.microsoft.com/office/drawing/2014/main" id="{F1F1B61E-0197-446F-A21C-8CC93B934985}"/>
              </a:ext>
            </a:extLst>
          </p:cNvPr>
          <p:cNvCxnSpPr>
            <a:cxnSpLocks/>
          </p:cNvCxnSpPr>
          <p:nvPr/>
        </p:nvCxnSpPr>
        <p:spPr>
          <a:xfrm>
            <a:off x="559809" y="4271160"/>
            <a:ext cx="180340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39" name="直接连接符 38">
            <a:extLst>
              <a:ext uri="{FF2B5EF4-FFF2-40B4-BE49-F238E27FC236}">
                <a16:creationId xmlns:a16="http://schemas.microsoft.com/office/drawing/2014/main" id="{5DA287E5-3406-4264-865B-0A15F8F926BD}"/>
              </a:ext>
            </a:extLst>
          </p:cNvPr>
          <p:cNvCxnSpPr>
            <a:cxnSpLocks/>
          </p:cNvCxnSpPr>
          <p:nvPr/>
        </p:nvCxnSpPr>
        <p:spPr>
          <a:xfrm>
            <a:off x="549410" y="2375126"/>
            <a:ext cx="180340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pic>
        <p:nvPicPr>
          <p:cNvPr id="13" name="图片 12">
            <a:extLst>
              <a:ext uri="{FF2B5EF4-FFF2-40B4-BE49-F238E27FC236}">
                <a16:creationId xmlns:a16="http://schemas.microsoft.com/office/drawing/2014/main" id="{6C5881B3-F924-4F22-BB2E-599D61795E9C}"/>
              </a:ext>
            </a:extLst>
          </p:cNvPr>
          <p:cNvPicPr>
            <a:picLocks noChangeAspect="1"/>
          </p:cNvPicPr>
          <p:nvPr/>
        </p:nvPicPr>
        <p:blipFill>
          <a:blip r:embed="rId3"/>
          <a:stretch>
            <a:fillRect/>
          </a:stretch>
        </p:blipFill>
        <p:spPr>
          <a:xfrm>
            <a:off x="3167743" y="1396164"/>
            <a:ext cx="5648042" cy="3040391"/>
          </a:xfrm>
          <a:prstGeom prst="rect">
            <a:avLst/>
          </a:prstGeom>
        </p:spPr>
      </p:pic>
    </p:spTree>
    <p:extLst>
      <p:ext uri="{BB962C8B-B14F-4D97-AF65-F5344CB8AC3E}">
        <p14:creationId xmlns:p14="http://schemas.microsoft.com/office/powerpoint/2010/main" val="3817381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21" name="等腰三角形 20">
            <a:extLst>
              <a:ext uri="{FF2B5EF4-FFF2-40B4-BE49-F238E27FC236}">
                <a16:creationId xmlns:a16="http://schemas.microsoft.com/office/drawing/2014/main" id="{DF6F6CAA-300F-4E3A-BD67-34BC380F39A0}"/>
              </a:ext>
            </a:extLst>
          </p:cNvPr>
          <p:cNvSpPr/>
          <p:nvPr/>
        </p:nvSpPr>
        <p:spPr>
          <a:xfrm>
            <a:off x="655839" y="2816679"/>
            <a:ext cx="1955872" cy="1689108"/>
          </a:xfrm>
          <a:prstGeom prst="triangle">
            <a:avLst>
              <a:gd name="adj" fmla="val 54481"/>
            </a:avLst>
          </a:prstGeom>
          <a:solidFill>
            <a:srgbClr val="F26E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a:extLst>
              <a:ext uri="{FF2B5EF4-FFF2-40B4-BE49-F238E27FC236}">
                <a16:creationId xmlns:a16="http://schemas.microsoft.com/office/drawing/2014/main" id="{F6A24482-D536-468B-A248-3431A5B2E4C4}"/>
              </a:ext>
            </a:extLst>
          </p:cNvPr>
          <p:cNvSpPr/>
          <p:nvPr/>
        </p:nvSpPr>
        <p:spPr>
          <a:xfrm>
            <a:off x="2615293" y="2839805"/>
            <a:ext cx="1955872" cy="1665982"/>
          </a:xfrm>
          <a:prstGeom prst="triangle">
            <a:avLst>
              <a:gd name="adj" fmla="val 51141"/>
            </a:avLst>
          </a:prstGeom>
          <a:solidFill>
            <a:srgbClr val="F26E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等腰三角形 1">
            <a:extLst>
              <a:ext uri="{FF2B5EF4-FFF2-40B4-BE49-F238E27FC236}">
                <a16:creationId xmlns:a16="http://schemas.microsoft.com/office/drawing/2014/main" id="{152B6C6D-360B-4025-A2EE-111649DAB95E}"/>
              </a:ext>
            </a:extLst>
          </p:cNvPr>
          <p:cNvSpPr/>
          <p:nvPr/>
        </p:nvSpPr>
        <p:spPr>
          <a:xfrm>
            <a:off x="1713665" y="1190030"/>
            <a:ext cx="1905000" cy="1647600"/>
          </a:xfrm>
          <a:prstGeom prst="triangle">
            <a:avLst>
              <a:gd name="adj" fmla="val 50028"/>
            </a:avLst>
          </a:prstGeom>
          <a:solidFill>
            <a:srgbClr val="F26E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6" name="Google Shape;336;p41"/>
          <p:cNvSpPr txBox="1"/>
          <p:nvPr/>
        </p:nvSpPr>
        <p:spPr>
          <a:xfrm>
            <a:off x="5309485" y="738348"/>
            <a:ext cx="1881145" cy="981959"/>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s" b="1" dirty="0">
                <a:solidFill>
                  <a:srgbClr val="434343"/>
                </a:solidFill>
                <a:latin typeface="Montserrat ExtraBold"/>
                <a:ea typeface="Montserrat ExtraBold"/>
                <a:cs typeface="Montserrat ExtraBold"/>
                <a:sym typeface="Montserrat ExtraBold"/>
              </a:rPr>
              <a:t>STEP ONE</a:t>
            </a:r>
            <a:endParaRPr b="1" dirty="0">
              <a:solidFill>
                <a:srgbClr val="434343"/>
              </a:solidFill>
              <a:latin typeface="Montserrat ExtraBold"/>
              <a:ea typeface="Montserrat ExtraBold"/>
              <a:cs typeface="Montserrat ExtraBold"/>
              <a:sym typeface="Montserrat ExtraBold"/>
            </a:endParaRPr>
          </a:p>
          <a:p>
            <a:pPr marL="0" lvl="0" indent="0" rtl="0">
              <a:spcBef>
                <a:spcPts val="0"/>
              </a:spcBef>
              <a:spcAft>
                <a:spcPts val="0"/>
              </a:spcAft>
              <a:buClr>
                <a:schemeClr val="dk1"/>
              </a:buClr>
              <a:buSzPts val="1100"/>
              <a:buFont typeface="Arial"/>
              <a:buNone/>
            </a:pP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数据库的设计</a:t>
            </a:r>
            <a:endParaRPr lang="en-US" altLang="zh-CN" sz="1000" dirty="0">
              <a:solidFill>
                <a:srgbClr val="434343"/>
              </a:solidFill>
              <a:latin typeface="Spectral ExtraLight"/>
              <a:ea typeface="Spectral ExtraLight"/>
              <a:cs typeface="Spectral ExtraLight"/>
              <a:sym typeface="Spectral ExtraLight"/>
            </a:endParaRPr>
          </a:p>
          <a:p>
            <a:pPr marL="0" lvl="0" indent="0" rtl="0">
              <a:spcBef>
                <a:spcPts val="0"/>
              </a:spcBef>
              <a:spcAft>
                <a:spcPts val="0"/>
              </a:spcAft>
              <a:buClr>
                <a:schemeClr val="dk1"/>
              </a:buClr>
              <a:buSzPts val="1100"/>
              <a:buFont typeface="Arial"/>
              <a:buNone/>
            </a:pPr>
            <a:endParaRPr sz="1000" dirty="0">
              <a:solidFill>
                <a:srgbClr val="434343"/>
              </a:solidFill>
              <a:latin typeface="Spectral ExtraLight"/>
              <a:ea typeface="Spectral ExtraLight"/>
              <a:cs typeface="Spectral ExtraLight"/>
              <a:sym typeface="Spectral ExtraLight"/>
            </a:endParaRPr>
          </a:p>
        </p:txBody>
      </p:sp>
      <p:sp>
        <p:nvSpPr>
          <p:cNvPr id="339" name="Google Shape;339;p41"/>
          <p:cNvSpPr/>
          <p:nvPr/>
        </p:nvSpPr>
        <p:spPr>
          <a:xfrm rot="18059338">
            <a:off x="1449081" y="2442362"/>
            <a:ext cx="1945902" cy="1623035"/>
          </a:xfrm>
          <a:prstGeom prst="triangle">
            <a:avLst>
              <a:gd name="adj" fmla="val 50000"/>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41"/>
          <p:cNvSpPr txBox="1">
            <a:spLocks noGrp="1"/>
          </p:cNvSpPr>
          <p:nvPr>
            <p:ph type="title"/>
          </p:nvPr>
        </p:nvSpPr>
        <p:spPr>
          <a:xfrm>
            <a:off x="1246945" y="3541905"/>
            <a:ext cx="9429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3400" dirty="0">
                <a:solidFill>
                  <a:srgbClr val="252525"/>
                </a:solidFill>
              </a:rPr>
              <a:t>02</a:t>
            </a:r>
            <a:endParaRPr sz="3400" dirty="0">
              <a:solidFill>
                <a:srgbClr val="252525"/>
              </a:solidFill>
            </a:endParaRPr>
          </a:p>
        </p:txBody>
      </p:sp>
      <p:sp>
        <p:nvSpPr>
          <p:cNvPr id="345" name="Google Shape;345;p41"/>
          <p:cNvSpPr txBox="1">
            <a:spLocks noGrp="1"/>
          </p:cNvSpPr>
          <p:nvPr>
            <p:ph type="title"/>
          </p:nvPr>
        </p:nvSpPr>
        <p:spPr>
          <a:xfrm>
            <a:off x="3148045" y="3541905"/>
            <a:ext cx="942900" cy="723900"/>
          </a:xfrm>
          <a:prstGeom prst="rect">
            <a:avLst/>
          </a:prstGeom>
        </p:spPr>
        <p:txBody>
          <a:bodyPr spcFirstLastPara="1" wrap="square" lIns="91425" tIns="91425" rIns="91425" bIns="91425" anchor="b" anchorCtr="0">
            <a:noAutofit/>
          </a:bodyPr>
          <a:lstStyle/>
          <a:p>
            <a:pPr algn="ctr"/>
            <a:r>
              <a:rPr lang="es" sz="3400" dirty="0">
                <a:solidFill>
                  <a:srgbClr val="252525"/>
                </a:solidFill>
              </a:rPr>
              <a:t>03</a:t>
            </a:r>
            <a:endParaRPr sz="3400" dirty="0">
              <a:solidFill>
                <a:srgbClr val="252525"/>
              </a:solidFill>
            </a:endParaRPr>
          </a:p>
        </p:txBody>
      </p:sp>
      <p:grpSp>
        <p:nvGrpSpPr>
          <p:cNvPr id="346" name="Google Shape;346;p41"/>
          <p:cNvGrpSpPr/>
          <p:nvPr/>
        </p:nvGrpSpPr>
        <p:grpSpPr>
          <a:xfrm>
            <a:off x="2418512" y="3177837"/>
            <a:ext cx="500862" cy="500901"/>
            <a:chOff x="-63252250" y="1930850"/>
            <a:chExt cx="319000" cy="319025"/>
          </a:xfrm>
        </p:grpSpPr>
        <p:sp>
          <p:nvSpPr>
            <p:cNvPr id="347" name="Google Shape;347;p41"/>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1"/>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41"/>
          <p:cNvSpPr txBox="1"/>
          <p:nvPr/>
        </p:nvSpPr>
        <p:spPr>
          <a:xfrm>
            <a:off x="5309485" y="1410550"/>
            <a:ext cx="2438421" cy="1405337"/>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s" dirty="0">
                <a:solidFill>
                  <a:srgbClr val="434343"/>
                </a:solidFill>
                <a:latin typeface="Montserrat ExtraBold"/>
                <a:ea typeface="Montserrat ExtraBold"/>
                <a:cs typeface="Montserrat ExtraBold"/>
                <a:sym typeface="Montserrat ExtraBold"/>
              </a:rPr>
              <a:t>STEP TWO</a:t>
            </a:r>
            <a:endParaRPr dirty="0">
              <a:solidFill>
                <a:srgbClr val="434343"/>
              </a:solidFill>
              <a:latin typeface="Montserrat ExtraBold"/>
              <a:ea typeface="Montserrat ExtraBold"/>
              <a:cs typeface="Montserrat ExtraBold"/>
              <a:sym typeface="Montserrat ExtraBold"/>
            </a:endParaRPr>
          </a:p>
          <a:p>
            <a:pPr marL="0" lvl="0" indent="0" rtl="0">
              <a:spcBef>
                <a:spcPts val="0"/>
              </a:spcBef>
              <a:spcAft>
                <a:spcPts val="0"/>
              </a:spcAft>
              <a:buClr>
                <a:schemeClr val="dk1"/>
              </a:buClr>
              <a:buSzPts val="1100"/>
              <a:buFont typeface="Arial"/>
              <a:buNone/>
            </a:pP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考试与答案存储</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发布考试 时间 各种题目的数目</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题库自动生成随机题目组成试卷</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en-US" altLang="zh-CN" sz="1000" dirty="0">
                <a:solidFill>
                  <a:srgbClr val="434343"/>
                </a:solidFill>
                <a:latin typeface="Spectral ExtraLight"/>
                <a:ea typeface="Spectral ExtraLight"/>
                <a:cs typeface="Spectral ExtraLight"/>
                <a:sym typeface="Spectral ExtraLight"/>
              </a:rPr>
              <a:t>Student answer</a:t>
            </a:r>
            <a:r>
              <a:rPr lang="zh-CN" altLang="en-US" sz="1000" dirty="0">
                <a:solidFill>
                  <a:srgbClr val="434343"/>
                </a:solidFill>
                <a:latin typeface="Spectral ExtraLight"/>
                <a:ea typeface="Spectral ExtraLight"/>
                <a:cs typeface="Spectral ExtraLight"/>
                <a:sym typeface="Spectral ExtraLight"/>
              </a:rPr>
              <a:t>的存储方式</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选项打乱的 编码解码 八种方法</a:t>
            </a:r>
            <a:endParaRPr lang="en-US" altLang="zh-CN" sz="1000" dirty="0">
              <a:solidFill>
                <a:srgbClr val="434343"/>
              </a:solidFill>
              <a:latin typeface="Spectral ExtraLight"/>
              <a:ea typeface="Spectral ExtraLight"/>
              <a:cs typeface="Spectral ExtraLight"/>
              <a:sym typeface="Spectral ExtraLight"/>
            </a:endParaRPr>
          </a:p>
          <a:p>
            <a:pPr marL="0" lvl="0" indent="0" rtl="0">
              <a:spcBef>
                <a:spcPts val="0"/>
              </a:spcBef>
              <a:spcAft>
                <a:spcPts val="0"/>
              </a:spcAft>
              <a:buClr>
                <a:schemeClr val="dk1"/>
              </a:buClr>
              <a:buSzPts val="1100"/>
              <a:buFont typeface="Arial"/>
              <a:buNone/>
            </a:pPr>
            <a:endParaRPr lang="en-US" altLang="zh-CN" sz="1000" dirty="0">
              <a:solidFill>
                <a:srgbClr val="434343"/>
              </a:solidFill>
              <a:latin typeface="Spectral ExtraLight"/>
              <a:ea typeface="Spectral ExtraLight"/>
              <a:cs typeface="Spectral ExtraLight"/>
              <a:sym typeface="Spectral ExtraLight"/>
            </a:endParaRPr>
          </a:p>
        </p:txBody>
      </p:sp>
      <p:sp>
        <p:nvSpPr>
          <p:cNvPr id="350" name="Google Shape;350;p41"/>
          <p:cNvSpPr txBox="1"/>
          <p:nvPr/>
        </p:nvSpPr>
        <p:spPr>
          <a:xfrm>
            <a:off x="5334037" y="3062813"/>
            <a:ext cx="2155334" cy="1514629"/>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s" dirty="0">
                <a:solidFill>
                  <a:srgbClr val="434343"/>
                </a:solidFill>
                <a:latin typeface="Montserrat ExtraBold"/>
                <a:ea typeface="Montserrat ExtraBold"/>
                <a:cs typeface="Montserrat ExtraBold"/>
                <a:sym typeface="Montserrat ExtraBold"/>
              </a:rPr>
              <a:t>STEP THREE</a:t>
            </a:r>
            <a:endParaRPr dirty="0">
              <a:solidFill>
                <a:srgbClr val="434343"/>
              </a:solidFill>
              <a:latin typeface="Montserrat ExtraBold"/>
              <a:ea typeface="Montserrat ExtraBold"/>
              <a:cs typeface="Montserrat ExtraBold"/>
              <a:sym typeface="Montserrat ExtraBold"/>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进行考试</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断线重连 实时保存</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支持</a:t>
            </a:r>
            <a:r>
              <a:rPr lang="en-US" altLang="zh-CN" sz="1000" dirty="0">
                <a:solidFill>
                  <a:srgbClr val="434343"/>
                </a:solidFill>
                <a:latin typeface="Spectral ExtraLight"/>
                <a:ea typeface="Spectral ExtraLight"/>
                <a:cs typeface="Spectral ExtraLight"/>
                <a:sym typeface="Spectral ExtraLight"/>
              </a:rPr>
              <a:t>Latex </a:t>
            </a:r>
            <a:r>
              <a:rPr lang="zh-CN" altLang="en-US" sz="1000" dirty="0">
                <a:solidFill>
                  <a:srgbClr val="434343"/>
                </a:solidFill>
                <a:latin typeface="Spectral ExtraLight"/>
                <a:ea typeface="Spectral ExtraLight"/>
                <a:cs typeface="Spectral ExtraLight"/>
                <a:sym typeface="Spectral ExtraLight"/>
              </a:rPr>
              <a:t>考试时间显示</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教师批改试卷（自动批改）</a:t>
            </a:r>
            <a:endParaRPr lang="en-US" altLang="zh-CN" sz="1000" dirty="0">
              <a:solidFill>
                <a:srgbClr val="434343"/>
              </a:solidFill>
              <a:latin typeface="Spectral ExtraLight"/>
              <a:ea typeface="Spectral ExtraLight"/>
              <a:cs typeface="Spectral ExtraLight"/>
              <a:sym typeface="Spectral ExtraLight"/>
            </a:endParaRPr>
          </a:p>
          <a:p>
            <a:pPr marL="0" lvl="0" indent="0" rtl="0">
              <a:spcBef>
                <a:spcPts val="0"/>
              </a:spcBef>
              <a:spcAft>
                <a:spcPts val="0"/>
              </a:spcAft>
              <a:buClr>
                <a:schemeClr val="dk1"/>
              </a:buClr>
              <a:buSzPts val="1100"/>
              <a:buFont typeface="Arial"/>
              <a:buNone/>
            </a:pPr>
            <a:endParaRPr lang="en-US" altLang="zh-CN" sz="1000" dirty="0">
              <a:solidFill>
                <a:srgbClr val="434343"/>
              </a:solidFill>
              <a:latin typeface="Spectral ExtraLight"/>
              <a:ea typeface="Spectral ExtraLight"/>
              <a:cs typeface="Spectral ExtraLight"/>
              <a:sym typeface="Spectral ExtraLight"/>
            </a:endParaRPr>
          </a:p>
        </p:txBody>
      </p:sp>
      <p:sp>
        <p:nvSpPr>
          <p:cNvPr id="351" name="Google Shape;351;p41"/>
          <p:cNvSpPr txBox="1">
            <a:spLocks noGrp="1"/>
          </p:cNvSpPr>
          <p:nvPr>
            <p:ph type="title"/>
          </p:nvPr>
        </p:nvSpPr>
        <p:spPr>
          <a:xfrm>
            <a:off x="2139451" y="1809204"/>
            <a:ext cx="9429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3400" dirty="0">
                <a:solidFill>
                  <a:srgbClr val="252525"/>
                </a:solidFill>
              </a:rPr>
              <a:t>01</a:t>
            </a:r>
            <a:endParaRPr sz="3400" dirty="0">
              <a:solidFill>
                <a:srgbClr val="252525"/>
              </a:solidFill>
            </a:endParaRPr>
          </a:p>
        </p:txBody>
      </p:sp>
      <p:cxnSp>
        <p:nvCxnSpPr>
          <p:cNvPr id="22" name="直接连接符 21">
            <a:extLst>
              <a:ext uri="{FF2B5EF4-FFF2-40B4-BE49-F238E27FC236}">
                <a16:creationId xmlns:a16="http://schemas.microsoft.com/office/drawing/2014/main" id="{5D471879-FD91-4323-AC1D-F3AE1257CED9}"/>
              </a:ext>
            </a:extLst>
          </p:cNvPr>
          <p:cNvCxnSpPr>
            <a:cxnSpLocks/>
          </p:cNvCxnSpPr>
          <p:nvPr/>
        </p:nvCxnSpPr>
        <p:spPr>
          <a:xfrm>
            <a:off x="5429528" y="1091950"/>
            <a:ext cx="927728"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24" name="直接连接符 23">
            <a:extLst>
              <a:ext uri="{FF2B5EF4-FFF2-40B4-BE49-F238E27FC236}">
                <a16:creationId xmlns:a16="http://schemas.microsoft.com/office/drawing/2014/main" id="{5CEFB2C4-C325-41F6-A4B7-4493293117C6}"/>
              </a:ext>
            </a:extLst>
          </p:cNvPr>
          <p:cNvCxnSpPr>
            <a:cxnSpLocks/>
          </p:cNvCxnSpPr>
          <p:nvPr/>
        </p:nvCxnSpPr>
        <p:spPr>
          <a:xfrm>
            <a:off x="5429528" y="1757909"/>
            <a:ext cx="1001207"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26" name="直接连接符 25">
            <a:extLst>
              <a:ext uri="{FF2B5EF4-FFF2-40B4-BE49-F238E27FC236}">
                <a16:creationId xmlns:a16="http://schemas.microsoft.com/office/drawing/2014/main" id="{E8DA5A64-8729-4368-A5DC-F11833C859C4}"/>
              </a:ext>
            </a:extLst>
          </p:cNvPr>
          <p:cNvCxnSpPr>
            <a:cxnSpLocks/>
          </p:cNvCxnSpPr>
          <p:nvPr/>
        </p:nvCxnSpPr>
        <p:spPr>
          <a:xfrm>
            <a:off x="5456743" y="3407094"/>
            <a:ext cx="1159049"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
        <p:nvSpPr>
          <p:cNvPr id="19" name="Google Shape;202;p30">
            <a:extLst>
              <a:ext uri="{FF2B5EF4-FFF2-40B4-BE49-F238E27FC236}">
                <a16:creationId xmlns:a16="http://schemas.microsoft.com/office/drawing/2014/main" id="{E23195B6-688D-4717-BC50-48BBCC375D16}"/>
              </a:ext>
            </a:extLst>
          </p:cNvPr>
          <p:cNvSpPr txBox="1">
            <a:spLocks/>
          </p:cNvSpPr>
          <p:nvPr/>
        </p:nvSpPr>
        <p:spPr>
          <a:xfrm>
            <a:off x="129049" y="-146239"/>
            <a:ext cx="5906605"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DC143C"/>
                </a:solidFill>
              </a:rPr>
              <a:t>3.</a:t>
            </a:r>
            <a:r>
              <a:rPr lang="zh-CN" altLang="en-US" dirty="0">
                <a:solidFill>
                  <a:srgbClr val="DC143C"/>
                </a:solidFill>
              </a:rPr>
              <a:t> </a:t>
            </a:r>
            <a:r>
              <a:rPr lang="zh-CN" altLang="en-US" dirty="0">
                <a:solidFill>
                  <a:srgbClr val="373334"/>
                </a:solidFill>
              </a:rPr>
              <a:t>数据库设计、重要</a:t>
            </a:r>
            <a:r>
              <a:rPr lang="zh-CN" altLang="en-US" dirty="0">
                <a:solidFill>
                  <a:srgbClr val="DC143C"/>
                </a:solidFill>
              </a:rPr>
              <a:t>功能点与创新点</a:t>
            </a:r>
            <a:r>
              <a:rPr lang="zh-CN" altLang="en-US" dirty="0">
                <a:solidFill>
                  <a:srgbClr val="373334"/>
                </a:solidFill>
              </a:rPr>
              <a:t>介绍</a:t>
            </a:r>
          </a:p>
        </p:txBody>
      </p:sp>
    </p:spTree>
    <p:extLst>
      <p:ext uri="{BB962C8B-B14F-4D97-AF65-F5344CB8AC3E}">
        <p14:creationId xmlns:p14="http://schemas.microsoft.com/office/powerpoint/2010/main" val="1180090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8" name="Google Shape;202;p30">
            <a:extLst>
              <a:ext uri="{FF2B5EF4-FFF2-40B4-BE49-F238E27FC236}">
                <a16:creationId xmlns:a16="http://schemas.microsoft.com/office/drawing/2014/main" id="{51FFF33E-7692-42B0-84E4-8F2116706CB0}"/>
              </a:ext>
            </a:extLst>
          </p:cNvPr>
          <p:cNvSpPr txBox="1">
            <a:spLocks/>
          </p:cNvSpPr>
          <p:nvPr/>
        </p:nvSpPr>
        <p:spPr>
          <a:xfrm>
            <a:off x="129049" y="-146239"/>
            <a:ext cx="5906605"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DC143C"/>
                </a:solidFill>
              </a:rPr>
              <a:t>3.</a:t>
            </a:r>
            <a:r>
              <a:rPr lang="zh-CN" altLang="en-US" dirty="0">
                <a:solidFill>
                  <a:srgbClr val="DC143C"/>
                </a:solidFill>
              </a:rPr>
              <a:t> </a:t>
            </a:r>
            <a:r>
              <a:rPr lang="zh-CN" altLang="en-US" dirty="0">
                <a:solidFill>
                  <a:srgbClr val="373334"/>
                </a:solidFill>
              </a:rPr>
              <a:t>数据库设计、重要</a:t>
            </a:r>
            <a:r>
              <a:rPr lang="zh-CN" altLang="en-US" dirty="0">
                <a:solidFill>
                  <a:srgbClr val="DC143C"/>
                </a:solidFill>
              </a:rPr>
              <a:t>功能点与创新点</a:t>
            </a:r>
            <a:r>
              <a:rPr lang="zh-CN" altLang="en-US" dirty="0">
                <a:solidFill>
                  <a:srgbClr val="373334"/>
                </a:solidFill>
              </a:rPr>
              <a:t>介绍</a:t>
            </a:r>
          </a:p>
        </p:txBody>
      </p:sp>
      <p:sp>
        <p:nvSpPr>
          <p:cNvPr id="19" name="Google Shape;336;p41">
            <a:extLst>
              <a:ext uri="{FF2B5EF4-FFF2-40B4-BE49-F238E27FC236}">
                <a16:creationId xmlns:a16="http://schemas.microsoft.com/office/drawing/2014/main" id="{5984A070-875A-4D77-803D-D17F4E94CBE8}"/>
              </a:ext>
            </a:extLst>
          </p:cNvPr>
          <p:cNvSpPr txBox="1"/>
          <p:nvPr/>
        </p:nvSpPr>
        <p:spPr>
          <a:xfrm>
            <a:off x="0" y="660150"/>
            <a:ext cx="1270341" cy="981959"/>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altLang="zh-CN" dirty="0">
                <a:solidFill>
                  <a:srgbClr val="373334"/>
                </a:solidFill>
                <a:latin typeface="Montserrat ExtraBold"/>
                <a:sym typeface="Spectral ExtraLight"/>
              </a:rPr>
              <a:t>E-R</a:t>
            </a:r>
            <a:r>
              <a:rPr lang="zh-CN" altLang="en-US" dirty="0">
                <a:solidFill>
                  <a:srgbClr val="373334"/>
                </a:solidFill>
                <a:latin typeface="Montserrat ExtraBold"/>
                <a:sym typeface="Spectral ExtraLight"/>
              </a:rPr>
              <a:t>图设计：</a:t>
            </a:r>
            <a:endParaRPr lang="en-US" altLang="zh-CN" dirty="0">
              <a:solidFill>
                <a:srgbClr val="373334"/>
              </a:solidFill>
              <a:latin typeface="Montserrat ExtraBold"/>
              <a:sym typeface="Spectral ExtraLight"/>
            </a:endParaRPr>
          </a:p>
        </p:txBody>
      </p:sp>
      <p:pic>
        <p:nvPicPr>
          <p:cNvPr id="2" name="图片 1">
            <a:extLst>
              <a:ext uri="{FF2B5EF4-FFF2-40B4-BE49-F238E27FC236}">
                <a16:creationId xmlns:a16="http://schemas.microsoft.com/office/drawing/2014/main" id="{03813777-F418-4E9B-A1C2-FE5380AB40AB}"/>
              </a:ext>
            </a:extLst>
          </p:cNvPr>
          <p:cNvPicPr>
            <a:picLocks noChangeAspect="1"/>
          </p:cNvPicPr>
          <p:nvPr/>
        </p:nvPicPr>
        <p:blipFill>
          <a:blip r:embed="rId3"/>
          <a:stretch>
            <a:fillRect/>
          </a:stretch>
        </p:blipFill>
        <p:spPr>
          <a:xfrm>
            <a:off x="1350213" y="660150"/>
            <a:ext cx="7689857" cy="4234793"/>
          </a:xfrm>
          <a:prstGeom prst="rect">
            <a:avLst/>
          </a:prstGeom>
        </p:spPr>
      </p:pic>
      <p:cxnSp>
        <p:nvCxnSpPr>
          <p:cNvPr id="6" name="直接连接符 5">
            <a:extLst>
              <a:ext uri="{FF2B5EF4-FFF2-40B4-BE49-F238E27FC236}">
                <a16:creationId xmlns:a16="http://schemas.microsoft.com/office/drawing/2014/main" id="{163CFD07-9287-4E9A-88E9-6BC643F925DB}"/>
              </a:ext>
            </a:extLst>
          </p:cNvPr>
          <p:cNvCxnSpPr>
            <a:cxnSpLocks/>
          </p:cNvCxnSpPr>
          <p:nvPr/>
        </p:nvCxnSpPr>
        <p:spPr>
          <a:xfrm>
            <a:off x="96345" y="1057753"/>
            <a:ext cx="86518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30882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47"/>
          <p:cNvSpPr/>
          <p:nvPr/>
        </p:nvSpPr>
        <p:spPr>
          <a:xfrm rot="5400000" flipH="1">
            <a:off x="971030" y="2551216"/>
            <a:ext cx="1322100" cy="1703567"/>
          </a:xfrm>
          <a:prstGeom prst="bentUpArrow">
            <a:avLst>
              <a:gd name="adj1" fmla="val 34385"/>
              <a:gd name="adj2" fmla="val 33122"/>
              <a:gd name="adj3" fmla="val 24793"/>
            </a:avLst>
          </a:prstGeom>
          <a:solidFill>
            <a:srgbClr val="F983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7"/>
          <p:cNvSpPr/>
          <p:nvPr/>
        </p:nvSpPr>
        <p:spPr>
          <a:xfrm rot="5400000" flipH="1">
            <a:off x="2960480" y="1955824"/>
            <a:ext cx="1322100" cy="1703565"/>
          </a:xfrm>
          <a:prstGeom prst="bentUpArrow">
            <a:avLst>
              <a:gd name="adj1" fmla="val 34385"/>
              <a:gd name="adj2" fmla="val 33122"/>
              <a:gd name="adj3" fmla="val 24793"/>
            </a:avLst>
          </a:prstGeom>
          <a:solidFill>
            <a:srgbClr val="F26A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7"/>
          <p:cNvSpPr/>
          <p:nvPr/>
        </p:nvSpPr>
        <p:spPr>
          <a:xfrm rot="5400000" flipH="1">
            <a:off x="4841316" y="1350057"/>
            <a:ext cx="1322100" cy="1563900"/>
          </a:xfrm>
          <a:prstGeom prst="bentUpArrow">
            <a:avLst>
              <a:gd name="adj1" fmla="val 34385"/>
              <a:gd name="adj2" fmla="val 33122"/>
              <a:gd name="adj3" fmla="val 24793"/>
            </a:avLst>
          </a:prstGeom>
          <a:solidFill>
            <a:srgbClr val="DC1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7"/>
          <p:cNvSpPr/>
          <p:nvPr/>
        </p:nvSpPr>
        <p:spPr>
          <a:xfrm rot="5400000" flipH="1">
            <a:off x="6712090" y="808750"/>
            <a:ext cx="1322100" cy="1563900"/>
          </a:xfrm>
          <a:prstGeom prst="bentUpArrow">
            <a:avLst>
              <a:gd name="adj1" fmla="val 34385"/>
              <a:gd name="adj2" fmla="val 33122"/>
              <a:gd name="adj3" fmla="val 24793"/>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7"/>
          <p:cNvSpPr txBox="1">
            <a:spLocks noGrp="1"/>
          </p:cNvSpPr>
          <p:nvPr>
            <p:ph type="body" idx="4294967295"/>
          </p:nvPr>
        </p:nvSpPr>
        <p:spPr>
          <a:xfrm>
            <a:off x="5175828" y="2447272"/>
            <a:ext cx="2216975" cy="10902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zh-CN" altLang="en-US" b="1" dirty="0">
                <a:solidFill>
                  <a:srgbClr val="252525"/>
                </a:solidFill>
                <a:latin typeface="Montserrat ExtraBold"/>
                <a:sym typeface="Montserrat Light"/>
              </a:rPr>
              <a:t>传送编码</a:t>
            </a:r>
            <a:br>
              <a:rPr lang="es" sz="1000" dirty="0">
                <a:solidFill>
                  <a:srgbClr val="252525"/>
                </a:solidFill>
                <a:sym typeface="Montserrat Light"/>
              </a:rPr>
            </a:br>
            <a:r>
              <a:rPr lang="zh-CN" altLang="en-US" sz="1000" dirty="0">
                <a:solidFill>
                  <a:srgbClr val="252525"/>
                </a:solidFill>
              </a:rPr>
              <a:t>考试开始时前端发送获取考试的信息，按照编码方式对选项</a:t>
            </a:r>
            <a:r>
              <a:rPr lang="en-US" altLang="zh-CN" sz="1000" dirty="0">
                <a:solidFill>
                  <a:srgbClr val="252525"/>
                </a:solidFill>
              </a:rPr>
              <a:t>list</a:t>
            </a:r>
            <a:r>
              <a:rPr lang="zh-CN" altLang="en-US" sz="1000" dirty="0">
                <a:solidFill>
                  <a:srgbClr val="252525"/>
                </a:solidFill>
              </a:rPr>
              <a:t>进行编码与其他信息一同传向前端。前端每次向后端发送答案时，后端会实时解码获取考生实际答案进行存储以保证数据库内所存储的答案是相对于未经编码选项的标准答案。</a:t>
            </a:r>
            <a:endParaRPr sz="1000" dirty="0">
              <a:solidFill>
                <a:srgbClr val="252525"/>
              </a:solidFill>
            </a:endParaRPr>
          </a:p>
        </p:txBody>
      </p:sp>
      <p:sp>
        <p:nvSpPr>
          <p:cNvPr id="509" name="Google Shape;509;p47"/>
          <p:cNvSpPr txBox="1">
            <a:spLocks noGrp="1"/>
          </p:cNvSpPr>
          <p:nvPr>
            <p:ph type="body" idx="4294967295"/>
          </p:nvPr>
        </p:nvSpPr>
        <p:spPr>
          <a:xfrm>
            <a:off x="7046900" y="1971100"/>
            <a:ext cx="1751100" cy="1090200"/>
          </a:xfrm>
          <a:prstGeom prst="rect">
            <a:avLst/>
          </a:prstGeom>
        </p:spPr>
        <p:txBody>
          <a:bodyPr spcFirstLastPara="1" wrap="square" lIns="91425" tIns="91425" rIns="91425" bIns="91425" anchor="t" anchorCtr="0">
            <a:noAutofit/>
          </a:bodyPr>
          <a:lstStyle/>
          <a:p>
            <a:pPr marL="0" lvl="0" indent="0" rtl="0">
              <a:lnSpc>
                <a:spcPct val="120000"/>
              </a:lnSpc>
              <a:spcBef>
                <a:spcPts val="0"/>
              </a:spcBef>
              <a:spcAft>
                <a:spcPts val="0"/>
              </a:spcAft>
              <a:buNone/>
            </a:pPr>
            <a:r>
              <a:rPr lang="zh-CN" altLang="en-US" b="1" dirty="0">
                <a:solidFill>
                  <a:srgbClr val="252525"/>
                </a:solidFill>
                <a:latin typeface="Montserrat ExtraBold"/>
                <a:ea typeface="Montserrat Light"/>
                <a:cs typeface="Montserrat Light"/>
                <a:sym typeface="Montserrat ExtraBold"/>
              </a:rPr>
              <a:t>编码方式</a:t>
            </a:r>
            <a:br>
              <a:rPr lang="es" dirty="0">
                <a:solidFill>
                  <a:srgbClr val="252525"/>
                </a:solidFill>
                <a:latin typeface="Montserrat Light"/>
                <a:ea typeface="Montserrat Light"/>
                <a:cs typeface="Montserrat Light"/>
                <a:sym typeface="Montserrat Light"/>
              </a:rPr>
            </a:br>
            <a:r>
              <a:rPr lang="zh-CN" altLang="en-US" sz="1000" dirty="0">
                <a:solidFill>
                  <a:srgbClr val="252525"/>
                </a:solidFill>
                <a:latin typeface="Spectral Light"/>
                <a:ea typeface="Spectral Light"/>
                <a:cs typeface="Spectral Light"/>
                <a:sym typeface="Spectral Light"/>
              </a:rPr>
              <a:t>编解码方式与答案编码存储的设计详见下页。</a:t>
            </a:r>
            <a:endParaRPr sz="1000" dirty="0">
              <a:solidFill>
                <a:srgbClr val="434343"/>
              </a:solidFill>
              <a:latin typeface="Josefin Slab"/>
              <a:ea typeface="Josefin Slab"/>
              <a:cs typeface="Josefin Slab"/>
              <a:sym typeface="Josefin Slab"/>
            </a:endParaRPr>
          </a:p>
        </p:txBody>
      </p:sp>
      <p:sp>
        <p:nvSpPr>
          <p:cNvPr id="510" name="Google Shape;510;p47"/>
          <p:cNvSpPr txBox="1">
            <a:spLocks noGrp="1"/>
          </p:cNvSpPr>
          <p:nvPr>
            <p:ph type="body" idx="4294967295"/>
          </p:nvPr>
        </p:nvSpPr>
        <p:spPr>
          <a:xfrm>
            <a:off x="1229307" y="3574296"/>
            <a:ext cx="1798065" cy="9795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400" b="1" dirty="0">
                <a:solidFill>
                  <a:srgbClr val="252525"/>
                </a:solidFill>
                <a:latin typeface="Montserrat ExtraBold"/>
                <a:ea typeface="Montserrat ExtraBold"/>
                <a:cs typeface="Montserrat ExtraBold"/>
                <a:sym typeface="Montserrat ExtraBold"/>
              </a:rPr>
              <a:t>发布考试</a:t>
            </a:r>
            <a:br>
              <a:rPr lang="en-US" dirty="0">
                <a:solidFill>
                  <a:srgbClr val="252525"/>
                </a:solidFill>
                <a:latin typeface="Montserrat"/>
                <a:ea typeface="Montserrat"/>
                <a:cs typeface="Montserrat"/>
                <a:sym typeface="Montserrat"/>
              </a:rPr>
            </a:br>
            <a:r>
              <a:rPr lang="zh-CN" altLang="en-US" sz="1000" dirty="0">
                <a:solidFill>
                  <a:srgbClr val="252525"/>
                </a:solidFill>
                <a:latin typeface="Spectral Light"/>
                <a:ea typeface="Spectral Light"/>
                <a:cs typeface="Spectral Light"/>
                <a:sym typeface="Spectral Light"/>
              </a:rPr>
              <a:t>教师向题库上传题目</a:t>
            </a:r>
            <a:r>
              <a:rPr lang="en-US" altLang="zh-CN" sz="1000" dirty="0">
                <a:solidFill>
                  <a:srgbClr val="252525"/>
                </a:solidFill>
                <a:latin typeface="Spectral Light"/>
                <a:ea typeface="Spectral Light"/>
                <a:cs typeface="Spectral Light"/>
                <a:sym typeface="Spectral Light"/>
              </a:rPr>
              <a:t>(</a:t>
            </a:r>
            <a:r>
              <a:rPr lang="zh-CN" altLang="en-US" sz="1000" dirty="0">
                <a:solidFill>
                  <a:srgbClr val="252525"/>
                </a:solidFill>
                <a:latin typeface="Spectral Light"/>
                <a:ea typeface="Spectral Light"/>
                <a:cs typeface="Spectral Light"/>
                <a:sym typeface="Spectral Light"/>
              </a:rPr>
              <a:t>题目支持</a:t>
            </a:r>
            <a:r>
              <a:rPr lang="en-US" altLang="zh-CN" sz="1000" dirty="0">
                <a:solidFill>
                  <a:srgbClr val="252525"/>
                </a:solidFill>
                <a:latin typeface="Spectral Light"/>
                <a:ea typeface="Spectral Light"/>
                <a:cs typeface="Spectral Light"/>
                <a:sym typeface="Spectral Light"/>
              </a:rPr>
              <a:t>Latex)</a:t>
            </a:r>
            <a:endParaRPr lang="zh-CN" altLang="en-US" sz="1000" dirty="0">
              <a:solidFill>
                <a:srgbClr val="252525"/>
              </a:solidFill>
              <a:latin typeface="Spectral Light"/>
              <a:ea typeface="Spectral Light"/>
              <a:cs typeface="Spectral Light"/>
              <a:sym typeface="Spectral Light"/>
            </a:endParaRPr>
          </a:p>
          <a:p>
            <a:pPr marL="0" lvl="0" indent="0" algn="l" rtl="0">
              <a:spcBef>
                <a:spcPts val="0"/>
              </a:spcBef>
              <a:spcAft>
                <a:spcPts val="0"/>
              </a:spcAft>
              <a:buNone/>
            </a:pPr>
            <a:r>
              <a:rPr lang="zh-CN" altLang="en-US" sz="1000" dirty="0">
                <a:solidFill>
                  <a:srgbClr val="252525"/>
                </a:solidFill>
                <a:latin typeface="Spectral Light"/>
                <a:ea typeface="Spectral Light"/>
                <a:cs typeface="Spectral Light"/>
                <a:sym typeface="Spectral Light"/>
              </a:rPr>
              <a:t>教师向所在课程的所有学生发布考试</a:t>
            </a:r>
            <a:endParaRPr lang="en-US" altLang="zh-CN" sz="1000" dirty="0">
              <a:solidFill>
                <a:srgbClr val="252525"/>
              </a:solidFill>
              <a:latin typeface="Spectral Light"/>
              <a:ea typeface="Spectral Light"/>
              <a:cs typeface="Spectral Light"/>
              <a:sym typeface="Spectral Light"/>
            </a:endParaRPr>
          </a:p>
          <a:p>
            <a:pPr marL="0" lvl="0" indent="0" algn="l" rtl="0">
              <a:spcBef>
                <a:spcPts val="0"/>
              </a:spcBef>
              <a:spcAft>
                <a:spcPts val="0"/>
              </a:spcAft>
              <a:buNone/>
            </a:pPr>
            <a:r>
              <a:rPr lang="zh-CN" altLang="en-US" sz="1000" dirty="0">
                <a:solidFill>
                  <a:srgbClr val="252525"/>
                </a:solidFill>
              </a:rPr>
              <a:t>与考试所</a:t>
            </a:r>
            <a:r>
              <a:rPr lang="zh-CN" altLang="en-US" sz="1000" dirty="0">
                <a:solidFill>
                  <a:srgbClr val="252525"/>
                </a:solidFill>
                <a:latin typeface="Spectral Light"/>
                <a:ea typeface="Spectral Light"/>
                <a:cs typeface="Spectral Light"/>
                <a:sym typeface="Spectral Light"/>
              </a:rPr>
              <a:t>要求的单选、多选、填空和大题的数目与分数。</a:t>
            </a:r>
            <a:endParaRPr lang="en-US" sz="1000" dirty="0">
              <a:solidFill>
                <a:srgbClr val="252525"/>
              </a:solidFill>
              <a:latin typeface="Spectral Light"/>
              <a:ea typeface="Spectral Light"/>
              <a:cs typeface="Spectral Light"/>
              <a:sym typeface="Spectral Light"/>
            </a:endParaRPr>
          </a:p>
          <a:p>
            <a:pPr marL="0" lvl="0" indent="0" algn="l" rtl="0">
              <a:spcBef>
                <a:spcPts val="0"/>
              </a:spcBef>
              <a:spcAft>
                <a:spcPts val="0"/>
              </a:spcAft>
              <a:buNone/>
            </a:pPr>
            <a:endParaRPr sz="1000" dirty="0">
              <a:solidFill>
                <a:srgbClr val="252525"/>
              </a:solidFill>
              <a:latin typeface="Josefin Slab"/>
              <a:ea typeface="Josefin Slab"/>
              <a:cs typeface="Josefin Slab"/>
              <a:sym typeface="Josefin Slab"/>
            </a:endParaRPr>
          </a:p>
        </p:txBody>
      </p:sp>
      <p:sp>
        <p:nvSpPr>
          <p:cNvPr id="511" name="Google Shape;511;p47"/>
          <p:cNvSpPr txBox="1">
            <a:spLocks noGrp="1"/>
          </p:cNvSpPr>
          <p:nvPr>
            <p:ph type="body" idx="4294967295"/>
          </p:nvPr>
        </p:nvSpPr>
        <p:spPr>
          <a:xfrm>
            <a:off x="3302831" y="2995066"/>
            <a:ext cx="1751548" cy="10902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zh-CN" altLang="en-US" b="1" dirty="0">
                <a:solidFill>
                  <a:srgbClr val="252525"/>
                </a:solidFill>
                <a:latin typeface="Montserrat ExtraBold"/>
                <a:ea typeface="Montserrat ExtraBold"/>
                <a:cs typeface="Montserrat ExtraBold"/>
                <a:sym typeface="Montserrat ExtraBold"/>
              </a:rPr>
              <a:t>检索题目</a:t>
            </a:r>
            <a:endParaRPr lang="en-US" sz="1400" b="1" dirty="0">
              <a:solidFill>
                <a:srgbClr val="252525"/>
              </a:solidFill>
              <a:latin typeface="Montserrat ExtraBold"/>
              <a:ea typeface="Montserrat ExtraBold"/>
              <a:cs typeface="Montserrat ExtraBold"/>
              <a:sym typeface="Montserrat ExtraBold"/>
            </a:endParaRPr>
          </a:p>
          <a:p>
            <a:pPr marL="0" lvl="0" indent="0">
              <a:lnSpc>
                <a:spcPct val="120000"/>
              </a:lnSpc>
              <a:buClr>
                <a:schemeClr val="dk1"/>
              </a:buClr>
              <a:buSzPts val="1100"/>
              <a:buNone/>
            </a:pPr>
            <a:r>
              <a:rPr lang="zh-CN" altLang="en-US" sz="1000" dirty="0">
                <a:solidFill>
                  <a:srgbClr val="252525"/>
                </a:solidFill>
                <a:latin typeface="Spectral Light"/>
                <a:ea typeface="Spectral Light"/>
                <a:cs typeface="Spectral Light"/>
                <a:sym typeface="Spectral Light"/>
              </a:rPr>
              <a:t>后端根据要求的数目与分数将</a:t>
            </a:r>
            <a:r>
              <a:rPr lang="en-US" altLang="zh-CN" sz="1000" dirty="0">
                <a:solidFill>
                  <a:srgbClr val="252525"/>
                </a:solidFill>
                <a:latin typeface="Spectral Light"/>
                <a:ea typeface="Spectral Light"/>
                <a:cs typeface="Spectral Light"/>
                <a:sym typeface="Spectral Light"/>
              </a:rPr>
              <a:t>question</a:t>
            </a:r>
            <a:r>
              <a:rPr lang="zh-CN" altLang="en-US" sz="1000" dirty="0">
                <a:solidFill>
                  <a:srgbClr val="252525"/>
                </a:solidFill>
                <a:latin typeface="Spectral Light"/>
                <a:ea typeface="Spectral Light"/>
                <a:cs typeface="Spectral Light"/>
                <a:sym typeface="Spectral Light"/>
              </a:rPr>
              <a:t>中按要求随机检索题目，并利用下页的编码方法对其进编码，将标准答案转换成编码与其他信息放到三元联系集当中进行存储。</a:t>
            </a:r>
            <a:endParaRPr dirty="0">
              <a:solidFill>
                <a:srgbClr val="252525"/>
              </a:solidFill>
            </a:endParaRPr>
          </a:p>
          <a:p>
            <a:pPr marL="0" lvl="0" indent="0" algn="l" rtl="0">
              <a:spcBef>
                <a:spcPts val="0"/>
              </a:spcBef>
              <a:spcAft>
                <a:spcPts val="0"/>
              </a:spcAft>
              <a:buNone/>
            </a:pPr>
            <a:endParaRPr sz="1000" dirty="0">
              <a:solidFill>
                <a:srgbClr val="252525"/>
              </a:solidFill>
              <a:latin typeface="Josefin Slab"/>
              <a:ea typeface="Josefin Slab"/>
              <a:cs typeface="Josefin Slab"/>
              <a:sym typeface="Josefin Slab"/>
            </a:endParaRPr>
          </a:p>
        </p:txBody>
      </p:sp>
      <p:sp>
        <p:nvSpPr>
          <p:cNvPr id="512" name="Google Shape;512;p47"/>
          <p:cNvSpPr txBox="1">
            <a:spLocks noGrp="1"/>
          </p:cNvSpPr>
          <p:nvPr>
            <p:ph type="body" idx="4294967295"/>
          </p:nvPr>
        </p:nvSpPr>
        <p:spPr>
          <a:xfrm>
            <a:off x="1027399" y="2402850"/>
            <a:ext cx="1620900" cy="3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700" dirty="0">
                <a:solidFill>
                  <a:schemeClr val="bg1"/>
                </a:solidFill>
                <a:highlight>
                  <a:srgbClr val="F26E87"/>
                </a:highlight>
                <a:latin typeface="Montserrat SemiBold"/>
                <a:ea typeface="Montserrat SemiBold"/>
                <a:cs typeface="Montserrat SemiBold"/>
                <a:sym typeface="Montserrat SemiBold"/>
              </a:rPr>
              <a:t>STEP 1</a:t>
            </a:r>
            <a:endParaRPr sz="1700" dirty="0">
              <a:solidFill>
                <a:schemeClr val="bg1"/>
              </a:solidFill>
              <a:highlight>
                <a:srgbClr val="F26E87"/>
              </a:highlight>
              <a:latin typeface="Montserrat SemiBold"/>
              <a:ea typeface="Montserrat SemiBold"/>
              <a:cs typeface="Montserrat SemiBold"/>
              <a:sym typeface="Montserrat SemiBold"/>
            </a:endParaRPr>
          </a:p>
        </p:txBody>
      </p:sp>
      <p:sp>
        <p:nvSpPr>
          <p:cNvPr id="513" name="Google Shape;513;p47"/>
          <p:cNvSpPr txBox="1">
            <a:spLocks noGrp="1"/>
          </p:cNvSpPr>
          <p:nvPr>
            <p:ph type="body" idx="4294967295"/>
          </p:nvPr>
        </p:nvSpPr>
        <p:spPr>
          <a:xfrm>
            <a:off x="2850208" y="1808757"/>
            <a:ext cx="1620900" cy="337800"/>
          </a:xfrm>
          <a:prstGeom prst="rect">
            <a:avLst/>
          </a:prstGeom>
        </p:spPr>
        <p:txBody>
          <a:bodyPr spcFirstLastPara="1" wrap="square" lIns="91425" tIns="91425" rIns="91425" bIns="91425" anchor="t" anchorCtr="0">
            <a:noAutofit/>
          </a:bodyPr>
          <a:lstStyle/>
          <a:p>
            <a:pPr marL="0" indent="0">
              <a:buNone/>
            </a:pPr>
            <a:r>
              <a:rPr lang="es" sz="1700" dirty="0">
                <a:solidFill>
                  <a:schemeClr val="bg1"/>
                </a:solidFill>
                <a:highlight>
                  <a:srgbClr val="F26E87"/>
                </a:highlight>
                <a:latin typeface="Montserrat SemiBold"/>
                <a:sym typeface="Montserrat SemiBold"/>
              </a:rPr>
              <a:t>STEP 2</a:t>
            </a:r>
            <a:endParaRPr sz="1700" dirty="0">
              <a:solidFill>
                <a:schemeClr val="bg1"/>
              </a:solidFill>
              <a:highlight>
                <a:srgbClr val="F26E87"/>
              </a:highlight>
              <a:latin typeface="Montserrat SemiBold"/>
              <a:sym typeface="Montserrat SemiBold"/>
            </a:endParaRPr>
          </a:p>
        </p:txBody>
      </p:sp>
      <p:sp>
        <p:nvSpPr>
          <p:cNvPr id="514" name="Google Shape;514;p47"/>
          <p:cNvSpPr txBox="1">
            <a:spLocks noGrp="1"/>
          </p:cNvSpPr>
          <p:nvPr>
            <p:ph type="body" idx="4294967295"/>
          </p:nvPr>
        </p:nvSpPr>
        <p:spPr>
          <a:xfrm>
            <a:off x="4691907" y="1133157"/>
            <a:ext cx="1620900" cy="337800"/>
          </a:xfrm>
          <a:prstGeom prst="rect">
            <a:avLst/>
          </a:prstGeom>
        </p:spPr>
        <p:txBody>
          <a:bodyPr spcFirstLastPara="1" wrap="square" lIns="91425" tIns="91425" rIns="91425" bIns="91425" anchor="t" anchorCtr="0">
            <a:noAutofit/>
          </a:bodyPr>
          <a:lstStyle/>
          <a:p>
            <a:pPr marL="0" lvl="0" indent="0">
              <a:buNone/>
            </a:pPr>
            <a:r>
              <a:rPr lang="es" sz="1700" dirty="0">
                <a:solidFill>
                  <a:schemeClr val="bg1"/>
                </a:solidFill>
                <a:highlight>
                  <a:srgbClr val="F26E87"/>
                </a:highlight>
                <a:latin typeface="Montserrat SemiBold"/>
                <a:sym typeface="Montserrat SemiBold"/>
              </a:rPr>
              <a:t>STEP 3</a:t>
            </a:r>
            <a:endParaRPr sz="1700" dirty="0">
              <a:solidFill>
                <a:schemeClr val="bg1"/>
              </a:solidFill>
              <a:highlight>
                <a:srgbClr val="F26E87"/>
              </a:highlight>
              <a:latin typeface="Montserrat SemiBold"/>
              <a:sym typeface="Montserrat SemiBold"/>
            </a:endParaRPr>
          </a:p>
        </p:txBody>
      </p:sp>
      <p:sp>
        <p:nvSpPr>
          <p:cNvPr id="515" name="Google Shape;515;p47"/>
          <p:cNvSpPr txBox="1">
            <a:spLocks noGrp="1"/>
          </p:cNvSpPr>
          <p:nvPr>
            <p:ph type="body" idx="4294967295"/>
          </p:nvPr>
        </p:nvSpPr>
        <p:spPr>
          <a:xfrm>
            <a:off x="6591200" y="611850"/>
            <a:ext cx="1620900" cy="337800"/>
          </a:xfrm>
          <a:prstGeom prst="rect">
            <a:avLst/>
          </a:prstGeom>
        </p:spPr>
        <p:txBody>
          <a:bodyPr spcFirstLastPara="1" wrap="square" lIns="91425" tIns="91425" rIns="91425" bIns="91425" anchor="t" anchorCtr="0">
            <a:noAutofit/>
          </a:bodyPr>
          <a:lstStyle/>
          <a:p>
            <a:pPr marL="0" indent="0">
              <a:buNone/>
            </a:pPr>
            <a:r>
              <a:rPr lang="es" sz="1700" dirty="0">
                <a:solidFill>
                  <a:schemeClr val="bg1"/>
                </a:solidFill>
                <a:highlight>
                  <a:srgbClr val="F26E87"/>
                </a:highlight>
                <a:latin typeface="Montserrat SemiBold"/>
                <a:sym typeface="Montserrat SemiBold"/>
              </a:rPr>
              <a:t>STEP 4</a:t>
            </a:r>
            <a:endParaRPr sz="1700" dirty="0">
              <a:solidFill>
                <a:schemeClr val="bg1"/>
              </a:solidFill>
              <a:highlight>
                <a:srgbClr val="F26E87"/>
              </a:highlight>
              <a:latin typeface="Montserrat SemiBold"/>
              <a:sym typeface="Montserrat SemiBold"/>
            </a:endParaRPr>
          </a:p>
        </p:txBody>
      </p:sp>
      <p:sp>
        <p:nvSpPr>
          <p:cNvPr id="516" name="Google Shape;516;p47"/>
          <p:cNvSpPr txBox="1">
            <a:spLocks noGrp="1"/>
          </p:cNvSpPr>
          <p:nvPr>
            <p:ph type="sldNum" idx="4294967295"/>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latin typeface="Montserrat"/>
                <a:ea typeface="Montserrat"/>
                <a:cs typeface="Montserrat"/>
                <a:sym typeface="Montserrat"/>
              </a:rPr>
              <a:t>9</a:t>
            </a:fld>
            <a:endParaRPr>
              <a:latin typeface="Montserrat"/>
              <a:ea typeface="Montserrat"/>
              <a:cs typeface="Montserrat"/>
              <a:sym typeface="Montserrat"/>
            </a:endParaRPr>
          </a:p>
        </p:txBody>
      </p:sp>
      <p:sp>
        <p:nvSpPr>
          <p:cNvPr id="16" name="Google Shape;202;p30">
            <a:extLst>
              <a:ext uri="{FF2B5EF4-FFF2-40B4-BE49-F238E27FC236}">
                <a16:creationId xmlns:a16="http://schemas.microsoft.com/office/drawing/2014/main" id="{C38F72C4-2E3A-4853-8B9D-16E2D810A359}"/>
              </a:ext>
            </a:extLst>
          </p:cNvPr>
          <p:cNvSpPr txBox="1">
            <a:spLocks/>
          </p:cNvSpPr>
          <p:nvPr/>
        </p:nvSpPr>
        <p:spPr>
          <a:xfrm>
            <a:off x="129049" y="-146239"/>
            <a:ext cx="5906605"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DC143C"/>
                </a:solidFill>
              </a:rPr>
              <a:t>3.</a:t>
            </a:r>
            <a:r>
              <a:rPr lang="zh-CN" altLang="en-US" dirty="0">
                <a:solidFill>
                  <a:srgbClr val="DC143C"/>
                </a:solidFill>
              </a:rPr>
              <a:t> </a:t>
            </a:r>
            <a:r>
              <a:rPr lang="zh-CN" altLang="en-US" dirty="0">
                <a:solidFill>
                  <a:srgbClr val="373334"/>
                </a:solidFill>
              </a:rPr>
              <a:t>数据库设计、重要</a:t>
            </a:r>
            <a:r>
              <a:rPr lang="zh-CN" altLang="en-US" dirty="0">
                <a:solidFill>
                  <a:srgbClr val="DC143C"/>
                </a:solidFill>
              </a:rPr>
              <a:t>功能点与创新点</a:t>
            </a:r>
            <a:r>
              <a:rPr lang="zh-CN" altLang="en-US" dirty="0">
                <a:solidFill>
                  <a:srgbClr val="373334"/>
                </a:solidFill>
              </a:rPr>
              <a:t>介绍</a:t>
            </a:r>
          </a:p>
        </p:txBody>
      </p:sp>
      <p:sp>
        <p:nvSpPr>
          <p:cNvPr id="19" name="Google Shape;336;p41">
            <a:extLst>
              <a:ext uri="{FF2B5EF4-FFF2-40B4-BE49-F238E27FC236}">
                <a16:creationId xmlns:a16="http://schemas.microsoft.com/office/drawing/2014/main" id="{BC424B8F-38DE-4137-81F3-55DBF5CF2182}"/>
              </a:ext>
            </a:extLst>
          </p:cNvPr>
          <p:cNvSpPr txBox="1"/>
          <p:nvPr/>
        </p:nvSpPr>
        <p:spPr>
          <a:xfrm>
            <a:off x="353738" y="516548"/>
            <a:ext cx="2294561" cy="1558995"/>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Clr>
                <a:schemeClr val="dk1"/>
              </a:buClr>
              <a:buSzPts val="1100"/>
              <a:buFont typeface="Arial"/>
              <a:buNone/>
            </a:pPr>
            <a:r>
              <a:rPr lang="es" sz="1600" dirty="0">
                <a:solidFill>
                  <a:srgbClr val="434343"/>
                </a:solidFill>
                <a:latin typeface="Montserrat ExtraBold"/>
                <a:ea typeface="Montserrat ExtraBold"/>
                <a:cs typeface="Montserrat ExtraBold"/>
                <a:sym typeface="Montserrat ExtraBold"/>
              </a:rPr>
              <a:t>STEP </a:t>
            </a:r>
            <a:r>
              <a:rPr lang="en-US" altLang="zh-CN" sz="1600" dirty="0">
                <a:solidFill>
                  <a:srgbClr val="434343"/>
                </a:solidFill>
                <a:latin typeface="Montserrat ExtraBold"/>
                <a:ea typeface="Montserrat ExtraBold"/>
                <a:cs typeface="Montserrat ExtraBold"/>
                <a:sym typeface="Montserrat ExtraBold"/>
              </a:rPr>
              <a:t>TWO</a:t>
            </a:r>
            <a:endParaRPr lang="es" sz="1600" dirty="0">
              <a:solidFill>
                <a:srgbClr val="434343"/>
              </a:solidFill>
              <a:latin typeface="Montserrat ExtraBold"/>
              <a:ea typeface="Montserrat ExtraBold"/>
              <a:cs typeface="Montserrat ExtraBold"/>
              <a:sym typeface="Montserrat ExtraBold"/>
            </a:endParaRPr>
          </a:p>
          <a:p>
            <a:pPr marL="0" lvl="0" indent="0" rtl="0">
              <a:lnSpc>
                <a:spcPct val="150000"/>
              </a:lnSpc>
              <a:spcBef>
                <a:spcPts val="0"/>
              </a:spcBef>
              <a:spcAft>
                <a:spcPts val="0"/>
              </a:spcAft>
              <a:buClr>
                <a:schemeClr val="dk1"/>
              </a:buClr>
              <a:buSzPts val="1100"/>
              <a:buFont typeface="Arial"/>
              <a:buNone/>
            </a:pPr>
            <a:endParaRPr lang="en-US" altLang="zh-CN" dirty="0">
              <a:solidFill>
                <a:srgbClr val="373334"/>
              </a:solidFill>
              <a:latin typeface="Montserrat ExtraBold"/>
              <a:sym typeface="Spectral ExtraLight"/>
            </a:endParaRPr>
          </a:p>
          <a:p>
            <a:pPr marL="0" lvl="0" indent="0" rtl="0">
              <a:lnSpc>
                <a:spcPct val="150000"/>
              </a:lnSpc>
              <a:spcBef>
                <a:spcPts val="0"/>
              </a:spcBef>
              <a:spcAft>
                <a:spcPts val="0"/>
              </a:spcAft>
              <a:buClr>
                <a:schemeClr val="dk1"/>
              </a:buClr>
              <a:buSzPts val="1100"/>
              <a:buFont typeface="Arial"/>
              <a:buNone/>
            </a:pPr>
            <a:r>
              <a:rPr lang="zh-CN" altLang="en-US" dirty="0">
                <a:solidFill>
                  <a:srgbClr val="373334"/>
                </a:solidFill>
                <a:latin typeface="Montserrat ExtraBold"/>
                <a:sym typeface="Spectral ExtraLight"/>
              </a:rPr>
              <a:t>自动生成试卷与答案的</a:t>
            </a:r>
            <a:endParaRPr lang="en-US" altLang="zh-CN" dirty="0">
              <a:solidFill>
                <a:srgbClr val="373334"/>
              </a:solidFill>
              <a:latin typeface="Montserrat ExtraBold"/>
              <a:sym typeface="Spectral ExtraLight"/>
            </a:endParaRPr>
          </a:p>
          <a:p>
            <a:pPr marL="0" lvl="0" indent="0" rtl="0">
              <a:lnSpc>
                <a:spcPct val="150000"/>
              </a:lnSpc>
              <a:spcBef>
                <a:spcPts val="0"/>
              </a:spcBef>
              <a:spcAft>
                <a:spcPts val="0"/>
              </a:spcAft>
              <a:buClr>
                <a:schemeClr val="dk1"/>
              </a:buClr>
              <a:buSzPts val="1100"/>
              <a:buFont typeface="Arial"/>
              <a:buNone/>
            </a:pPr>
            <a:r>
              <a:rPr lang="zh-CN" altLang="en-US" dirty="0">
                <a:solidFill>
                  <a:srgbClr val="373334"/>
                </a:solidFill>
                <a:latin typeface="Montserrat ExtraBold"/>
                <a:sym typeface="Spectral ExtraLight"/>
              </a:rPr>
              <a:t>存储编码</a:t>
            </a:r>
            <a:endParaRPr lang="en-US" altLang="zh-CN" dirty="0">
              <a:solidFill>
                <a:srgbClr val="373334"/>
              </a:solidFill>
              <a:latin typeface="Montserrat ExtraBold"/>
              <a:sym typeface="Spectral ExtraLight"/>
            </a:endParaRPr>
          </a:p>
        </p:txBody>
      </p:sp>
      <p:cxnSp>
        <p:nvCxnSpPr>
          <p:cNvPr id="17" name="直接连接符 16">
            <a:extLst>
              <a:ext uri="{FF2B5EF4-FFF2-40B4-BE49-F238E27FC236}">
                <a16:creationId xmlns:a16="http://schemas.microsoft.com/office/drawing/2014/main" id="{923A8542-F5E8-4CD4-99E7-C94B51456948}"/>
              </a:ext>
            </a:extLst>
          </p:cNvPr>
          <p:cNvCxnSpPr>
            <a:cxnSpLocks/>
          </p:cNvCxnSpPr>
          <p:nvPr/>
        </p:nvCxnSpPr>
        <p:spPr>
          <a:xfrm>
            <a:off x="458385" y="1048408"/>
            <a:ext cx="1225272"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13601548"/>
      </p:ext>
    </p:extLst>
  </p:cSld>
  <p:clrMapOvr>
    <a:masterClrMapping/>
  </p:clrMapOvr>
</p:sld>
</file>

<file path=ppt/theme/theme1.xml><?xml version="1.0" encoding="utf-8"?>
<a:theme xmlns:a="http://schemas.openxmlformats.org/drawingml/2006/main" name="Elegant Blu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476</TotalTime>
  <Words>1377</Words>
  <Application>Microsoft Office PowerPoint</Application>
  <PresentationFormat>全屏显示(16:9)</PresentationFormat>
  <Paragraphs>172</Paragraphs>
  <Slides>14</Slides>
  <Notes>14</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14</vt:i4>
      </vt:variant>
    </vt:vector>
  </HeadingPairs>
  <TitlesOfParts>
    <vt:vector size="31" baseType="lpstr">
      <vt:lpstr>楷体</vt:lpstr>
      <vt:lpstr>Montserrat ExtraBold</vt:lpstr>
      <vt:lpstr>Arvo</vt:lpstr>
      <vt:lpstr>Montserrat SemiBold</vt:lpstr>
      <vt:lpstr>Montserrat</vt:lpstr>
      <vt:lpstr>Arial</vt:lpstr>
      <vt:lpstr>Spectral ExtraLight</vt:lpstr>
      <vt:lpstr>微软雅黑 Light</vt:lpstr>
      <vt:lpstr>Spectral</vt:lpstr>
      <vt:lpstr>华文中宋</vt:lpstr>
      <vt:lpstr>Josefin Slab</vt:lpstr>
      <vt:lpstr>Roboto</vt:lpstr>
      <vt:lpstr>Spectral Light</vt:lpstr>
      <vt:lpstr>宋体</vt:lpstr>
      <vt:lpstr>Montserrat Light</vt:lpstr>
      <vt:lpstr>Josefin Slab Thin</vt:lpstr>
      <vt:lpstr>Elegant Blue</vt:lpstr>
      <vt:lpstr>YouPass</vt:lpstr>
      <vt:lpstr>PowerPoint 演示文稿</vt:lpstr>
      <vt:lpstr>1. 项目与开发环境总体简介</vt:lpstr>
      <vt:lpstr>Whoa!</vt:lpstr>
      <vt:lpstr>PowerPoint 演示文稿</vt:lpstr>
      <vt:lpstr>PowerPoint 演示文稿</vt:lpstr>
      <vt:lpstr>02</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YouPass!</dc:title>
  <dc:creator>pandar</dc:creator>
  <cp:lastModifiedBy>叶 栩冰</cp:lastModifiedBy>
  <cp:revision>40</cp:revision>
  <dcterms:modified xsi:type="dcterms:W3CDTF">2021-07-15T16:41:22Z</dcterms:modified>
</cp:coreProperties>
</file>